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3"/>
  </p:notesMasterIdLst>
  <p:handoutMasterIdLst>
    <p:handoutMasterId r:id="rId54"/>
  </p:handoutMasterIdLst>
  <p:sldIdLst>
    <p:sldId id="266" r:id="rId3"/>
    <p:sldId id="257" r:id="rId4"/>
    <p:sldId id="423" r:id="rId5"/>
    <p:sldId id="433" r:id="rId6"/>
    <p:sldId id="434" r:id="rId7"/>
    <p:sldId id="435" r:id="rId8"/>
    <p:sldId id="436" r:id="rId9"/>
    <p:sldId id="437" r:id="rId10"/>
    <p:sldId id="424" r:id="rId11"/>
    <p:sldId id="438" r:id="rId12"/>
    <p:sldId id="439" r:id="rId13"/>
    <p:sldId id="440" r:id="rId14"/>
    <p:sldId id="441" r:id="rId15"/>
    <p:sldId id="463" r:id="rId16"/>
    <p:sldId id="464" r:id="rId17"/>
    <p:sldId id="465" r:id="rId18"/>
    <p:sldId id="467" r:id="rId19"/>
    <p:sldId id="468" r:id="rId20"/>
    <p:sldId id="469" r:id="rId21"/>
    <p:sldId id="470" r:id="rId22"/>
    <p:sldId id="442" r:id="rId23"/>
    <p:sldId id="443" r:id="rId24"/>
    <p:sldId id="471" r:id="rId25"/>
    <p:sldId id="444" r:id="rId26"/>
    <p:sldId id="445" r:id="rId27"/>
    <p:sldId id="446" r:id="rId28"/>
    <p:sldId id="448" r:id="rId29"/>
    <p:sldId id="447" r:id="rId30"/>
    <p:sldId id="449" r:id="rId31"/>
    <p:sldId id="450" r:id="rId32"/>
    <p:sldId id="451" r:id="rId33"/>
    <p:sldId id="452" r:id="rId34"/>
    <p:sldId id="453" r:id="rId35"/>
    <p:sldId id="454" r:id="rId36"/>
    <p:sldId id="455" r:id="rId37"/>
    <p:sldId id="456" r:id="rId38"/>
    <p:sldId id="457" r:id="rId39"/>
    <p:sldId id="458" r:id="rId40"/>
    <p:sldId id="459" r:id="rId41"/>
    <p:sldId id="476" r:id="rId42"/>
    <p:sldId id="425" r:id="rId43"/>
    <p:sldId id="426" r:id="rId44"/>
    <p:sldId id="472" r:id="rId45"/>
    <p:sldId id="473" r:id="rId46"/>
    <p:sldId id="474" r:id="rId47"/>
    <p:sldId id="475" r:id="rId48"/>
    <p:sldId id="432" r:id="rId49"/>
    <p:sldId id="428" r:id="rId50"/>
    <p:sldId id="477" r:id="rId51"/>
    <p:sldId id="429" r:id="rId52"/>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6DB2993F-780E-4B51-A00C-94425D2E284D}">
          <p14:sldIdLst>
            <p14:sldId id="266"/>
            <p14:sldId id="257"/>
          </p14:sldIdLst>
        </p14:section>
        <p14:section name="Who are the actors?" id="{DD66C137-4154-4F25-905A-0EC5CF36DCA8}">
          <p14:sldIdLst>
            <p14:sldId id="423"/>
            <p14:sldId id="433"/>
            <p14:sldId id="434"/>
            <p14:sldId id="435"/>
            <p14:sldId id="436"/>
            <p14:sldId id="437"/>
          </p14:sldIdLst>
        </p14:section>
        <p14:section name="Threats" id="{D938CF7A-6ACB-4925-AAE9-AD5C5A6FC326}">
          <p14:sldIdLst>
            <p14:sldId id="424"/>
          </p14:sldIdLst>
        </p14:section>
        <p14:section name="Social Engineering" id="{D5B1A610-968A-4AAC-8B1D-E005EA2022C0}">
          <p14:sldIdLst>
            <p14:sldId id="438"/>
            <p14:sldId id="439"/>
            <p14:sldId id="440"/>
            <p14:sldId id="441"/>
            <p14:sldId id="463"/>
            <p14:sldId id="464"/>
            <p14:sldId id="465"/>
            <p14:sldId id="467"/>
          </p14:sldIdLst>
        </p14:section>
        <p14:section name="Threats: Insider Threat" id="{BAAFD2B7-215D-4F8B-891F-712D20D4B818}">
          <p14:sldIdLst>
            <p14:sldId id="468"/>
            <p14:sldId id="469"/>
            <p14:sldId id="470"/>
          </p14:sldIdLst>
        </p14:section>
        <p14:section name="Threats: Malware" id="{2BC675CA-CD5C-4358-9070-8769FDDBA361}">
          <p14:sldIdLst>
            <p14:sldId id="442"/>
            <p14:sldId id="443"/>
            <p14:sldId id="471"/>
            <p14:sldId id="444"/>
            <p14:sldId id="445"/>
            <p14:sldId id="446"/>
            <p14:sldId id="448"/>
            <p14:sldId id="447"/>
            <p14:sldId id="449"/>
            <p14:sldId id="450"/>
            <p14:sldId id="451"/>
            <p14:sldId id="452"/>
            <p14:sldId id="453"/>
            <p14:sldId id="454"/>
            <p14:sldId id="455"/>
            <p14:sldId id="456"/>
            <p14:sldId id="457"/>
          </p14:sldIdLst>
        </p14:section>
        <p14:section name="Threats: Unauthorised Access" id="{485CC7C3-E54F-43F7-9407-6F164377B946}">
          <p14:sldIdLst>
            <p14:sldId id="458"/>
          </p14:sldIdLst>
        </p14:section>
        <p14:section name="Threats: System Design Failure" id="{215B1BED-BB30-4336-87C7-21DE0D41C8DF}">
          <p14:sldIdLst>
            <p14:sldId id="459"/>
            <p14:sldId id="476"/>
          </p14:sldIdLst>
        </p14:section>
        <p14:section name="Attack Vector" id="{4C0AE889-9858-4135-87EF-A8BAA2D96822}">
          <p14:sldIdLst>
            <p14:sldId id="425"/>
          </p14:sldIdLst>
        </p14:section>
        <p14:section name="Attack Surface" id="{7F92257E-A5FB-49A2-BCD6-6BB80E54EA5B}">
          <p14:sldIdLst>
            <p14:sldId id="426"/>
          </p14:sldIdLst>
        </p14:section>
        <p14:section name="What is Threat Intelligence?" id="{B0296BE2-F41D-467E-B320-7B4445FA493F}">
          <p14:sldIdLst>
            <p14:sldId id="472"/>
            <p14:sldId id="473"/>
            <p14:sldId id="474"/>
            <p14:sldId id="475"/>
          </p14:sldIdLst>
        </p14:section>
        <p14:section name="Threat Reports" id="{F4A336C2-431A-424E-8BC3-67E83FC3672F}">
          <p14:sldIdLst>
            <p14:sldId id="432"/>
          </p14:sldIdLst>
        </p14:section>
        <p14:section name="ENISA Threat Landscape" id="{FAA99FE4-66C4-4D26-94F3-12F0984D57D5}">
          <p14:sldIdLst>
            <p14:sldId id="428"/>
            <p14:sldId id="477"/>
          </p14:sldIdLst>
        </p14:section>
        <p14:section name="Real life" id="{BC9E27E5-4C96-449D-ABD9-1CA2B3EB9AAB}">
          <p14:sldIdLst>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12" autoAdjust="0"/>
  </p:normalViewPr>
  <p:slideViewPr>
    <p:cSldViewPr snapToGrid="0">
      <p:cViewPr varScale="1">
        <p:scale>
          <a:sx n="97" d="100"/>
          <a:sy n="97" d="100"/>
        </p:scale>
        <p:origin x="294" y="72"/>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73CB-8DC1-4C1F-B3DC-2B46D6D60CA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1E0B62E4-7114-4FC9-96F1-E30C964C3144}">
      <dgm:prSet phldrT="[Szöveg]"/>
      <dgm:spPr/>
      <dgm:t>
        <a:bodyPr/>
        <a:lstStyle/>
        <a:p>
          <a:r>
            <a:rPr lang="en-GB" noProof="0" dirty="0"/>
            <a:t>Insider threats</a:t>
          </a:r>
        </a:p>
      </dgm:t>
    </dgm:pt>
    <dgm:pt modelId="{931CC1F5-7B9B-4D99-BBB6-6E81D7210285}" type="parTrans" cxnId="{75BC0347-3C05-4BF1-8A34-169676AA1C91}">
      <dgm:prSet/>
      <dgm:spPr/>
      <dgm:t>
        <a:bodyPr/>
        <a:lstStyle/>
        <a:p>
          <a:endParaRPr lang="en-GB"/>
        </a:p>
      </dgm:t>
    </dgm:pt>
    <dgm:pt modelId="{30418C2D-72A6-41A0-8CB6-784DFD60D801}" type="sibTrans" cxnId="{75BC0347-3C05-4BF1-8A34-169676AA1C91}">
      <dgm:prSet/>
      <dgm:spPr/>
      <dgm:t>
        <a:bodyPr/>
        <a:lstStyle/>
        <a:p>
          <a:endParaRPr lang="en-GB"/>
        </a:p>
      </dgm:t>
    </dgm:pt>
    <dgm:pt modelId="{355785C4-3AFC-4C62-A0B7-3C6485B67021}">
      <dgm:prSet phldrT="[Szöveg]"/>
      <dgm:spPr/>
      <dgm:t>
        <a:bodyPr/>
        <a:lstStyle/>
        <a:p>
          <a:r>
            <a:rPr lang="en-GB" noProof="0" dirty="0"/>
            <a:t>Negligent</a:t>
          </a:r>
        </a:p>
      </dgm:t>
    </dgm:pt>
    <dgm:pt modelId="{9867AE52-5672-4C53-B460-C4F1EDE6FD24}" type="parTrans" cxnId="{9456ABC3-2F4C-4F44-8483-6EADF18F8DA5}">
      <dgm:prSet/>
      <dgm:spPr/>
      <dgm:t>
        <a:bodyPr/>
        <a:lstStyle/>
        <a:p>
          <a:endParaRPr lang="en-GB" noProof="0" dirty="0"/>
        </a:p>
      </dgm:t>
    </dgm:pt>
    <dgm:pt modelId="{DE713A24-015B-4982-BB87-B01AF2A96670}" type="sibTrans" cxnId="{9456ABC3-2F4C-4F44-8483-6EADF18F8DA5}">
      <dgm:prSet/>
      <dgm:spPr/>
      <dgm:t>
        <a:bodyPr/>
        <a:lstStyle/>
        <a:p>
          <a:endParaRPr lang="en-GB"/>
        </a:p>
      </dgm:t>
    </dgm:pt>
    <dgm:pt modelId="{038FD1A3-501D-4DF6-BF79-E0B18704E598}">
      <dgm:prSet phldrT="[Szöveg]"/>
      <dgm:spPr/>
      <dgm:t>
        <a:bodyPr/>
        <a:lstStyle/>
        <a:p>
          <a:r>
            <a:rPr lang="en-GB" noProof="0" dirty="0"/>
            <a:t>Pawn</a:t>
          </a:r>
        </a:p>
      </dgm:t>
    </dgm:pt>
    <dgm:pt modelId="{96BD4BFB-F992-4056-9EFD-95B88B913B8F}" type="parTrans" cxnId="{505E71C7-16D6-4B2B-8A5F-2E33D43B8C6D}">
      <dgm:prSet/>
      <dgm:spPr/>
      <dgm:t>
        <a:bodyPr/>
        <a:lstStyle/>
        <a:p>
          <a:endParaRPr lang="en-GB" noProof="0" dirty="0"/>
        </a:p>
      </dgm:t>
    </dgm:pt>
    <dgm:pt modelId="{67852A66-F136-4658-90AB-3B8E96EDC34D}" type="sibTrans" cxnId="{505E71C7-16D6-4B2B-8A5F-2E33D43B8C6D}">
      <dgm:prSet/>
      <dgm:spPr/>
      <dgm:t>
        <a:bodyPr/>
        <a:lstStyle/>
        <a:p>
          <a:endParaRPr lang="en-GB"/>
        </a:p>
      </dgm:t>
    </dgm:pt>
    <dgm:pt modelId="{74F529DC-DD6A-4E3F-A72E-36B5B04688FE}">
      <dgm:prSet phldrT="[Szöveg]"/>
      <dgm:spPr/>
      <dgm:t>
        <a:bodyPr/>
        <a:lstStyle/>
        <a:p>
          <a:r>
            <a:rPr lang="en-GB" noProof="0" dirty="0"/>
            <a:t>Goof</a:t>
          </a:r>
        </a:p>
      </dgm:t>
    </dgm:pt>
    <dgm:pt modelId="{2C57EEF0-B353-4819-9897-CD2D3D07ADE1}" type="parTrans" cxnId="{6E73A519-4AAA-464F-A8CA-D3089FF5586B}">
      <dgm:prSet/>
      <dgm:spPr/>
      <dgm:t>
        <a:bodyPr/>
        <a:lstStyle/>
        <a:p>
          <a:endParaRPr lang="en-GB" noProof="0" dirty="0"/>
        </a:p>
      </dgm:t>
    </dgm:pt>
    <dgm:pt modelId="{CC43F199-276D-4710-972A-2D389C70A85A}" type="sibTrans" cxnId="{6E73A519-4AAA-464F-A8CA-D3089FF5586B}">
      <dgm:prSet/>
      <dgm:spPr/>
      <dgm:t>
        <a:bodyPr/>
        <a:lstStyle/>
        <a:p>
          <a:endParaRPr lang="en-GB"/>
        </a:p>
      </dgm:t>
    </dgm:pt>
    <dgm:pt modelId="{EFB7EDA8-5438-4BEE-904D-2FF30A574D3C}">
      <dgm:prSet phldrT="[Szöveg]"/>
      <dgm:spPr/>
      <dgm:t>
        <a:bodyPr/>
        <a:lstStyle/>
        <a:p>
          <a:r>
            <a:rPr lang="en-GB" noProof="0" dirty="0"/>
            <a:t>Malicious</a:t>
          </a:r>
        </a:p>
      </dgm:t>
    </dgm:pt>
    <dgm:pt modelId="{5BBE1913-30ED-4B3E-85BE-23140B9D0C2F}" type="parTrans" cxnId="{EACA4503-E733-49CF-999C-86B48C98396F}">
      <dgm:prSet/>
      <dgm:spPr/>
      <dgm:t>
        <a:bodyPr/>
        <a:lstStyle/>
        <a:p>
          <a:endParaRPr lang="en-GB" noProof="0" dirty="0"/>
        </a:p>
      </dgm:t>
    </dgm:pt>
    <dgm:pt modelId="{B5CD5F63-A744-4130-81EB-6650D67052B7}" type="sibTrans" cxnId="{EACA4503-E733-49CF-999C-86B48C98396F}">
      <dgm:prSet/>
      <dgm:spPr/>
      <dgm:t>
        <a:bodyPr/>
        <a:lstStyle/>
        <a:p>
          <a:endParaRPr lang="en-GB"/>
        </a:p>
      </dgm:t>
    </dgm:pt>
    <dgm:pt modelId="{BD6DB40E-02A9-46EE-83A9-A581CE115D39}">
      <dgm:prSet phldrT="[Szöveg]"/>
      <dgm:spPr/>
      <dgm:t>
        <a:bodyPr/>
        <a:lstStyle/>
        <a:p>
          <a:r>
            <a:rPr lang="en-GB" noProof="0" dirty="0"/>
            <a:t>Moles</a:t>
          </a:r>
        </a:p>
      </dgm:t>
    </dgm:pt>
    <dgm:pt modelId="{16AA3C85-202B-49CD-95CC-39C9783371F7}" type="parTrans" cxnId="{949F5858-6EC6-4A1E-A873-C587240B999F}">
      <dgm:prSet/>
      <dgm:spPr/>
      <dgm:t>
        <a:bodyPr/>
        <a:lstStyle/>
        <a:p>
          <a:endParaRPr lang="en-GB" noProof="0" dirty="0"/>
        </a:p>
      </dgm:t>
    </dgm:pt>
    <dgm:pt modelId="{41FD59F0-344D-4916-8050-1A8137DE8A42}" type="sibTrans" cxnId="{949F5858-6EC6-4A1E-A873-C587240B999F}">
      <dgm:prSet/>
      <dgm:spPr/>
      <dgm:t>
        <a:bodyPr/>
        <a:lstStyle/>
        <a:p>
          <a:endParaRPr lang="en-GB"/>
        </a:p>
      </dgm:t>
    </dgm:pt>
    <dgm:pt modelId="{B3144CF3-6511-4D14-B262-D1D343074020}">
      <dgm:prSet phldrT="[Szöveg]"/>
      <dgm:spPr/>
      <dgm:t>
        <a:bodyPr/>
        <a:lstStyle/>
        <a:p>
          <a:r>
            <a:rPr lang="en-GB" noProof="0" dirty="0"/>
            <a:t>Collaborators</a:t>
          </a:r>
        </a:p>
      </dgm:t>
    </dgm:pt>
    <dgm:pt modelId="{B00A41E1-2DE9-4D4B-BB69-F9A040CD59AC}" type="parTrans" cxnId="{D7C9B474-15C1-4A32-8593-6FD703286F3D}">
      <dgm:prSet/>
      <dgm:spPr/>
      <dgm:t>
        <a:bodyPr/>
        <a:lstStyle/>
        <a:p>
          <a:endParaRPr lang="en-GB" noProof="0" dirty="0"/>
        </a:p>
      </dgm:t>
    </dgm:pt>
    <dgm:pt modelId="{C3994259-9CC3-4460-8098-207A86C3DFFA}" type="sibTrans" cxnId="{D7C9B474-15C1-4A32-8593-6FD703286F3D}">
      <dgm:prSet/>
      <dgm:spPr/>
      <dgm:t>
        <a:bodyPr/>
        <a:lstStyle/>
        <a:p>
          <a:endParaRPr lang="en-GB"/>
        </a:p>
      </dgm:t>
    </dgm:pt>
    <dgm:pt modelId="{7E417554-EFF7-46C0-9231-3CEFB37AA916}">
      <dgm:prSet phldrT="[Szöveg]"/>
      <dgm:spPr/>
      <dgm:t>
        <a:bodyPr/>
        <a:lstStyle/>
        <a:p>
          <a:r>
            <a:rPr lang="en-GB" noProof="0" dirty="0"/>
            <a:t>Lone wolves</a:t>
          </a:r>
        </a:p>
      </dgm:t>
    </dgm:pt>
    <dgm:pt modelId="{A001093D-FF3F-44ED-B94F-AA966C3B35F2}" type="parTrans" cxnId="{8844CFBF-0F08-43D6-B78F-70A7ABCDCBF8}">
      <dgm:prSet/>
      <dgm:spPr/>
      <dgm:t>
        <a:bodyPr/>
        <a:lstStyle/>
        <a:p>
          <a:endParaRPr lang="en-GB" noProof="0" dirty="0"/>
        </a:p>
      </dgm:t>
    </dgm:pt>
    <dgm:pt modelId="{AF1C97F8-4897-4830-9320-0C236E47B45F}" type="sibTrans" cxnId="{8844CFBF-0F08-43D6-B78F-70A7ABCDCBF8}">
      <dgm:prSet/>
      <dgm:spPr/>
      <dgm:t>
        <a:bodyPr/>
        <a:lstStyle/>
        <a:p>
          <a:endParaRPr lang="en-GB"/>
        </a:p>
      </dgm:t>
    </dgm:pt>
    <dgm:pt modelId="{1E559278-439B-4034-95E2-FBE6B4235103}" type="pres">
      <dgm:prSet presAssocID="{0BDD73CB-8DC1-4C1F-B3DC-2B46D6D60CA1}" presName="hierChild1" presStyleCnt="0">
        <dgm:presLayoutVars>
          <dgm:chPref val="1"/>
          <dgm:dir/>
          <dgm:animOne val="branch"/>
          <dgm:animLvl val="lvl"/>
          <dgm:resizeHandles/>
        </dgm:presLayoutVars>
      </dgm:prSet>
      <dgm:spPr/>
    </dgm:pt>
    <dgm:pt modelId="{C78824A8-164E-48EB-98D7-D27C9302007F}" type="pres">
      <dgm:prSet presAssocID="{1E0B62E4-7114-4FC9-96F1-E30C964C3144}" presName="hierRoot1" presStyleCnt="0"/>
      <dgm:spPr/>
    </dgm:pt>
    <dgm:pt modelId="{917A565C-6B0D-4710-BB0B-7C3CD8957BBF}" type="pres">
      <dgm:prSet presAssocID="{1E0B62E4-7114-4FC9-96F1-E30C964C3144}" presName="composite" presStyleCnt="0"/>
      <dgm:spPr/>
    </dgm:pt>
    <dgm:pt modelId="{54498917-69F9-4AED-A527-ABD3A249B50B}" type="pres">
      <dgm:prSet presAssocID="{1E0B62E4-7114-4FC9-96F1-E30C964C3144}" presName="image" presStyleLbl="node0"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súszós"/>
        </a:ext>
      </dgm:extLst>
    </dgm:pt>
    <dgm:pt modelId="{0891C159-5C44-4B37-8CBC-2CC6F71FD02F}" type="pres">
      <dgm:prSet presAssocID="{1E0B62E4-7114-4FC9-96F1-E30C964C3144}" presName="text" presStyleLbl="revTx" presStyleIdx="0" presStyleCnt="8">
        <dgm:presLayoutVars>
          <dgm:chPref val="3"/>
        </dgm:presLayoutVars>
      </dgm:prSet>
      <dgm:spPr/>
    </dgm:pt>
    <dgm:pt modelId="{71B2D842-BDC1-43E4-B14B-0D3F529E01FE}" type="pres">
      <dgm:prSet presAssocID="{1E0B62E4-7114-4FC9-96F1-E30C964C3144}" presName="hierChild2" presStyleCnt="0"/>
      <dgm:spPr/>
    </dgm:pt>
    <dgm:pt modelId="{5EB14DAA-7588-4542-BB62-58770EB62B9E}" type="pres">
      <dgm:prSet presAssocID="{9867AE52-5672-4C53-B460-C4F1EDE6FD24}" presName="Name10" presStyleLbl="parChTrans1D2" presStyleIdx="0" presStyleCnt="2"/>
      <dgm:spPr/>
    </dgm:pt>
    <dgm:pt modelId="{4DE25D4E-FE55-44A6-B212-8A4113D3B989}" type="pres">
      <dgm:prSet presAssocID="{355785C4-3AFC-4C62-A0B7-3C6485B67021}" presName="hierRoot2" presStyleCnt="0"/>
      <dgm:spPr/>
    </dgm:pt>
    <dgm:pt modelId="{F3D484F4-A636-48AD-BC54-8E8525460C08}" type="pres">
      <dgm:prSet presAssocID="{355785C4-3AFC-4C62-A0B7-3C6485B67021}" presName="composite2" presStyleCnt="0"/>
      <dgm:spPr/>
    </dgm:pt>
    <dgm:pt modelId="{7E65D80C-B621-4983-9BAD-0A65127030F8}" type="pres">
      <dgm:prSet presAssocID="{355785C4-3AFC-4C62-A0B7-3C6485B67021}" presName="image2" presStyleLbl="node2"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ngyal arc egyszínű kitöltéssel"/>
        </a:ext>
      </dgm:extLst>
    </dgm:pt>
    <dgm:pt modelId="{93CB7708-10A2-4985-B97B-AE788CD0764F}" type="pres">
      <dgm:prSet presAssocID="{355785C4-3AFC-4C62-A0B7-3C6485B67021}" presName="text2" presStyleLbl="revTx" presStyleIdx="1" presStyleCnt="8">
        <dgm:presLayoutVars>
          <dgm:chPref val="3"/>
        </dgm:presLayoutVars>
      </dgm:prSet>
      <dgm:spPr/>
    </dgm:pt>
    <dgm:pt modelId="{14FC8863-01DD-425C-BF53-741BCC7E0D1E}" type="pres">
      <dgm:prSet presAssocID="{355785C4-3AFC-4C62-A0B7-3C6485B67021}" presName="hierChild3" presStyleCnt="0"/>
      <dgm:spPr/>
    </dgm:pt>
    <dgm:pt modelId="{C443E781-18BA-4097-89C9-CF45AA118D64}" type="pres">
      <dgm:prSet presAssocID="{96BD4BFB-F992-4056-9EFD-95B88B913B8F}" presName="Name17" presStyleLbl="parChTrans1D3" presStyleIdx="0" presStyleCnt="5"/>
      <dgm:spPr/>
    </dgm:pt>
    <dgm:pt modelId="{87EDA7C3-3B86-4FA6-AB3B-9DAC93217F90}" type="pres">
      <dgm:prSet presAssocID="{038FD1A3-501D-4DF6-BF79-E0B18704E598}" presName="hierRoot3" presStyleCnt="0"/>
      <dgm:spPr/>
    </dgm:pt>
    <dgm:pt modelId="{EB11243E-41F2-4794-AD6C-6E8D80D856B9}" type="pres">
      <dgm:prSet presAssocID="{038FD1A3-501D-4DF6-BF79-E0B18704E598}" presName="composite3" presStyleCnt="0"/>
      <dgm:spPr/>
    </dgm:pt>
    <dgm:pt modelId="{C6D8C1C6-85AE-483C-BA07-69DD94F9B8E9}" type="pres">
      <dgm:prSet presAssocID="{038FD1A3-501D-4DF6-BF79-E0B18704E598}" presName="image3" presStyleLbl="node3"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kkfigurák"/>
        </a:ext>
      </dgm:extLst>
    </dgm:pt>
    <dgm:pt modelId="{E58CD440-2AA4-412E-BF4D-8AA606C7CAB8}" type="pres">
      <dgm:prSet presAssocID="{038FD1A3-501D-4DF6-BF79-E0B18704E598}" presName="text3" presStyleLbl="revTx" presStyleIdx="2" presStyleCnt="8">
        <dgm:presLayoutVars>
          <dgm:chPref val="3"/>
        </dgm:presLayoutVars>
      </dgm:prSet>
      <dgm:spPr/>
    </dgm:pt>
    <dgm:pt modelId="{5118A768-624E-4A7A-8792-1EDAB2AA77AD}" type="pres">
      <dgm:prSet presAssocID="{038FD1A3-501D-4DF6-BF79-E0B18704E598}" presName="hierChild4" presStyleCnt="0"/>
      <dgm:spPr/>
    </dgm:pt>
    <dgm:pt modelId="{05D752BC-2D58-402C-A636-3E43E49203F6}" type="pres">
      <dgm:prSet presAssocID="{2C57EEF0-B353-4819-9897-CD2D3D07ADE1}" presName="Name17" presStyleLbl="parChTrans1D3" presStyleIdx="1" presStyleCnt="5"/>
      <dgm:spPr/>
    </dgm:pt>
    <dgm:pt modelId="{B348F5B9-5E29-451D-A126-7E0E6956F9A4}" type="pres">
      <dgm:prSet presAssocID="{74F529DC-DD6A-4E3F-A72E-36B5B04688FE}" presName="hierRoot3" presStyleCnt="0"/>
      <dgm:spPr/>
    </dgm:pt>
    <dgm:pt modelId="{E6EDEEEA-1364-408B-8D18-5B6C36439EC6}" type="pres">
      <dgm:prSet presAssocID="{74F529DC-DD6A-4E3F-A72E-36B5B04688FE}" presName="composite3" presStyleCnt="0"/>
      <dgm:spPr/>
    </dgm:pt>
    <dgm:pt modelId="{58DCB63D-24FC-4930-99FB-077B4FA8DD5F}" type="pres">
      <dgm:prSet presAssocID="{74F529DC-DD6A-4E3F-A72E-36B5B04688FE}" presName="image3" presStyleLbl="node3" presStyleIdx="1"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sörgősipka"/>
        </a:ext>
      </dgm:extLst>
    </dgm:pt>
    <dgm:pt modelId="{0AF74A7B-A330-4B37-932C-BC5F4AC6C2B3}" type="pres">
      <dgm:prSet presAssocID="{74F529DC-DD6A-4E3F-A72E-36B5B04688FE}" presName="text3" presStyleLbl="revTx" presStyleIdx="3" presStyleCnt="8">
        <dgm:presLayoutVars>
          <dgm:chPref val="3"/>
        </dgm:presLayoutVars>
      </dgm:prSet>
      <dgm:spPr/>
    </dgm:pt>
    <dgm:pt modelId="{6BE42AE4-A38B-4C03-AFB1-830DF9D437B9}" type="pres">
      <dgm:prSet presAssocID="{74F529DC-DD6A-4E3F-A72E-36B5B04688FE}" presName="hierChild4" presStyleCnt="0"/>
      <dgm:spPr/>
    </dgm:pt>
    <dgm:pt modelId="{7C3465FA-24BF-4CA5-BB56-AFB0670EF8D2}" type="pres">
      <dgm:prSet presAssocID="{5BBE1913-30ED-4B3E-85BE-23140B9D0C2F}" presName="Name10" presStyleLbl="parChTrans1D2" presStyleIdx="1" presStyleCnt="2"/>
      <dgm:spPr/>
    </dgm:pt>
    <dgm:pt modelId="{1D0CDB4A-419D-4F47-A430-DB02C67A8356}" type="pres">
      <dgm:prSet presAssocID="{EFB7EDA8-5438-4BEE-904D-2FF30A574D3C}" presName="hierRoot2" presStyleCnt="0"/>
      <dgm:spPr/>
    </dgm:pt>
    <dgm:pt modelId="{24AFAC57-D56B-49B4-B4EA-37397BEA287F}" type="pres">
      <dgm:prSet presAssocID="{EFB7EDA8-5438-4BEE-904D-2FF30A574D3C}" presName="composite2" presStyleCnt="0"/>
      <dgm:spPr/>
    </dgm:pt>
    <dgm:pt modelId="{1A6F5D5D-E191-4D7C-93E7-A85DC532BA4D}" type="pres">
      <dgm:prSet presAssocID="{EFB7EDA8-5438-4BEE-904D-2FF30A574D3C}"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Ördögarc egyszínű kitöltéssel"/>
        </a:ext>
      </dgm:extLst>
    </dgm:pt>
    <dgm:pt modelId="{0F348DB7-1552-43AD-BE76-B5F0D47F2509}" type="pres">
      <dgm:prSet presAssocID="{EFB7EDA8-5438-4BEE-904D-2FF30A574D3C}" presName="text2" presStyleLbl="revTx" presStyleIdx="4" presStyleCnt="8">
        <dgm:presLayoutVars>
          <dgm:chPref val="3"/>
        </dgm:presLayoutVars>
      </dgm:prSet>
      <dgm:spPr/>
    </dgm:pt>
    <dgm:pt modelId="{F1A9E5E5-B339-439D-B402-DDB1B7130B73}" type="pres">
      <dgm:prSet presAssocID="{EFB7EDA8-5438-4BEE-904D-2FF30A574D3C}" presName="hierChild3" presStyleCnt="0"/>
      <dgm:spPr/>
    </dgm:pt>
    <dgm:pt modelId="{2F2FA06C-4E74-4D99-BEA9-545B14205E75}" type="pres">
      <dgm:prSet presAssocID="{16AA3C85-202B-49CD-95CC-39C9783371F7}" presName="Name17" presStyleLbl="parChTrans1D3" presStyleIdx="2" presStyleCnt="5"/>
      <dgm:spPr/>
    </dgm:pt>
    <dgm:pt modelId="{2626644D-FBDB-4E98-9B7D-BA9A391B3107}" type="pres">
      <dgm:prSet presAssocID="{BD6DB40E-02A9-46EE-83A9-A581CE115D39}" presName="hierRoot3" presStyleCnt="0"/>
      <dgm:spPr/>
    </dgm:pt>
    <dgm:pt modelId="{C700B8BE-ED39-4099-BA4F-A7E5599C16B4}" type="pres">
      <dgm:prSet presAssocID="{BD6DB40E-02A9-46EE-83A9-A581CE115D39}" presName="composite3" presStyleCnt="0"/>
      <dgm:spPr/>
    </dgm:pt>
    <dgm:pt modelId="{DF9D8C0D-543E-4435-B9B9-C1AEBC758FAF}" type="pres">
      <dgm:prSet presAssocID="{BD6DB40E-02A9-46EE-83A9-A581CE115D39}" presName="image3" presStyleLbl="node3" presStyleIdx="2" presStyleCnt="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hén"/>
        </a:ext>
      </dgm:extLst>
    </dgm:pt>
    <dgm:pt modelId="{358026A7-0FF5-4030-9677-05D59FE709F8}" type="pres">
      <dgm:prSet presAssocID="{BD6DB40E-02A9-46EE-83A9-A581CE115D39}" presName="text3" presStyleLbl="revTx" presStyleIdx="5" presStyleCnt="8">
        <dgm:presLayoutVars>
          <dgm:chPref val="3"/>
        </dgm:presLayoutVars>
      </dgm:prSet>
      <dgm:spPr/>
    </dgm:pt>
    <dgm:pt modelId="{2FA00E12-F77C-4DF4-9670-8BB0BCE08236}" type="pres">
      <dgm:prSet presAssocID="{BD6DB40E-02A9-46EE-83A9-A581CE115D39}" presName="hierChild4" presStyleCnt="0"/>
      <dgm:spPr/>
    </dgm:pt>
    <dgm:pt modelId="{58B4684B-A441-4254-BB2A-84D116F608C4}" type="pres">
      <dgm:prSet presAssocID="{B00A41E1-2DE9-4D4B-BB69-F9A040CD59AC}" presName="Name17" presStyleLbl="parChTrans1D3" presStyleIdx="3" presStyleCnt="5"/>
      <dgm:spPr/>
    </dgm:pt>
    <dgm:pt modelId="{1CC718C1-2CC9-487D-BACC-E2163EC27005}" type="pres">
      <dgm:prSet presAssocID="{B3144CF3-6511-4D14-B262-D1D343074020}" presName="hierRoot3" presStyleCnt="0"/>
      <dgm:spPr/>
    </dgm:pt>
    <dgm:pt modelId="{0BAEC029-6CBA-49F1-AE13-DC78B5883D07}" type="pres">
      <dgm:prSet presAssocID="{B3144CF3-6511-4D14-B262-D1D343074020}" presName="composite3" presStyleCnt="0"/>
      <dgm:spPr/>
    </dgm:pt>
    <dgm:pt modelId="{B84B23A4-A171-4F2C-8519-DF32AF39DD40}" type="pres">
      <dgm:prSet presAssocID="{B3144CF3-6511-4D14-B262-D1D343074020}" presName="image3" presStyleLbl="node3" presStyleIdx="3" presStyleCnt="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Egészségedre"/>
        </a:ext>
      </dgm:extLst>
    </dgm:pt>
    <dgm:pt modelId="{476DF19A-C724-4804-966B-87A163FA5B0E}" type="pres">
      <dgm:prSet presAssocID="{B3144CF3-6511-4D14-B262-D1D343074020}" presName="text3" presStyleLbl="revTx" presStyleIdx="6" presStyleCnt="8">
        <dgm:presLayoutVars>
          <dgm:chPref val="3"/>
        </dgm:presLayoutVars>
      </dgm:prSet>
      <dgm:spPr/>
    </dgm:pt>
    <dgm:pt modelId="{FD75343A-640D-4976-9A1E-82689BF67716}" type="pres">
      <dgm:prSet presAssocID="{B3144CF3-6511-4D14-B262-D1D343074020}" presName="hierChild4" presStyleCnt="0"/>
      <dgm:spPr/>
    </dgm:pt>
    <dgm:pt modelId="{4165C302-10B5-4C53-B01D-A981A4202992}" type="pres">
      <dgm:prSet presAssocID="{A001093D-FF3F-44ED-B94F-AA966C3B35F2}" presName="Name17" presStyleLbl="parChTrans1D3" presStyleIdx="4" presStyleCnt="5"/>
      <dgm:spPr/>
    </dgm:pt>
    <dgm:pt modelId="{F63C4E31-6C3A-47CB-BEAA-311DBCEB75ED}" type="pres">
      <dgm:prSet presAssocID="{7E417554-EFF7-46C0-9231-3CEFB37AA916}" presName="hierRoot3" presStyleCnt="0"/>
      <dgm:spPr/>
    </dgm:pt>
    <dgm:pt modelId="{549B534D-26E3-4174-A397-A0EBAFE77CD7}" type="pres">
      <dgm:prSet presAssocID="{7E417554-EFF7-46C0-9231-3CEFB37AA916}" presName="composite3" presStyleCnt="0"/>
      <dgm:spPr/>
    </dgm:pt>
    <dgm:pt modelId="{FE6CC4C8-C7BD-4C1C-B218-C80E9F789314}" type="pres">
      <dgm:prSet presAssocID="{7E417554-EFF7-46C0-9231-3CEFB37AA916}" presName="image3" presStyleLbl="node3" presStyleIdx="4" presStyleCnt="5"/>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Tigris"/>
        </a:ext>
      </dgm:extLst>
    </dgm:pt>
    <dgm:pt modelId="{5C258C46-9260-4E46-BFCD-0EDAF55C8D85}" type="pres">
      <dgm:prSet presAssocID="{7E417554-EFF7-46C0-9231-3CEFB37AA916}" presName="text3" presStyleLbl="revTx" presStyleIdx="7" presStyleCnt="8">
        <dgm:presLayoutVars>
          <dgm:chPref val="3"/>
        </dgm:presLayoutVars>
      </dgm:prSet>
      <dgm:spPr/>
    </dgm:pt>
    <dgm:pt modelId="{1E58A072-B96B-40A9-826B-49881B5B1B0E}" type="pres">
      <dgm:prSet presAssocID="{7E417554-EFF7-46C0-9231-3CEFB37AA916}" presName="hierChild4" presStyleCnt="0"/>
      <dgm:spPr/>
    </dgm:pt>
  </dgm:ptLst>
  <dgm:cxnLst>
    <dgm:cxn modelId="{27AB4B01-D638-4186-A6D1-11F22EC9D226}" type="presOf" srcId="{5BBE1913-30ED-4B3E-85BE-23140B9D0C2F}" destId="{7C3465FA-24BF-4CA5-BB56-AFB0670EF8D2}" srcOrd="0" destOrd="0" presId="urn:microsoft.com/office/officeart/2009/layout/CirclePictureHierarchy"/>
    <dgm:cxn modelId="{EACA4503-E733-49CF-999C-86B48C98396F}" srcId="{1E0B62E4-7114-4FC9-96F1-E30C964C3144}" destId="{EFB7EDA8-5438-4BEE-904D-2FF30A574D3C}" srcOrd="1" destOrd="0" parTransId="{5BBE1913-30ED-4B3E-85BE-23140B9D0C2F}" sibTransId="{B5CD5F63-A744-4130-81EB-6650D67052B7}"/>
    <dgm:cxn modelId="{FE845E0D-2B55-45B1-991A-79376375283C}" type="presOf" srcId="{B00A41E1-2DE9-4D4B-BB69-F9A040CD59AC}" destId="{58B4684B-A441-4254-BB2A-84D116F608C4}" srcOrd="0" destOrd="0" presId="urn:microsoft.com/office/officeart/2009/layout/CirclePictureHierarchy"/>
    <dgm:cxn modelId="{9EE2900D-0DF6-4A16-B3BC-F421E16EBB31}" type="presOf" srcId="{9867AE52-5672-4C53-B460-C4F1EDE6FD24}" destId="{5EB14DAA-7588-4542-BB62-58770EB62B9E}" srcOrd="0" destOrd="0" presId="urn:microsoft.com/office/officeart/2009/layout/CirclePictureHierarchy"/>
    <dgm:cxn modelId="{6E73A519-4AAA-464F-A8CA-D3089FF5586B}" srcId="{355785C4-3AFC-4C62-A0B7-3C6485B67021}" destId="{74F529DC-DD6A-4E3F-A72E-36B5B04688FE}" srcOrd="1" destOrd="0" parTransId="{2C57EEF0-B353-4819-9897-CD2D3D07ADE1}" sibTransId="{CC43F199-276D-4710-972A-2D389C70A85A}"/>
    <dgm:cxn modelId="{F5356223-E63F-49B9-B462-2D95B29B5A68}" type="presOf" srcId="{96BD4BFB-F992-4056-9EFD-95B88B913B8F}" destId="{C443E781-18BA-4097-89C9-CF45AA118D64}" srcOrd="0" destOrd="0" presId="urn:microsoft.com/office/officeart/2009/layout/CirclePictureHierarchy"/>
    <dgm:cxn modelId="{3BD2CE34-D18C-4FF3-801F-F05318AF2C0C}" type="presOf" srcId="{355785C4-3AFC-4C62-A0B7-3C6485B67021}" destId="{93CB7708-10A2-4985-B97B-AE788CD0764F}" srcOrd="0" destOrd="0" presId="urn:microsoft.com/office/officeart/2009/layout/CirclePictureHierarchy"/>
    <dgm:cxn modelId="{3F428A35-C712-4A20-9049-CC8840012D7D}" type="presOf" srcId="{1E0B62E4-7114-4FC9-96F1-E30C964C3144}" destId="{0891C159-5C44-4B37-8CBC-2CC6F71FD02F}" srcOrd="0" destOrd="0" presId="urn:microsoft.com/office/officeart/2009/layout/CirclePictureHierarchy"/>
    <dgm:cxn modelId="{AB53CE39-46B9-4D5C-BD56-15A52DA65182}" type="presOf" srcId="{7E417554-EFF7-46C0-9231-3CEFB37AA916}" destId="{5C258C46-9260-4E46-BFCD-0EDAF55C8D85}" srcOrd="0" destOrd="0" presId="urn:microsoft.com/office/officeart/2009/layout/CirclePictureHierarchy"/>
    <dgm:cxn modelId="{DCD5BF41-66DD-4C7D-9549-FDD3440FA8F4}" type="presOf" srcId="{B3144CF3-6511-4D14-B262-D1D343074020}" destId="{476DF19A-C724-4804-966B-87A163FA5B0E}" srcOrd="0" destOrd="0" presId="urn:microsoft.com/office/officeart/2009/layout/CirclePictureHierarchy"/>
    <dgm:cxn modelId="{A9891742-538D-489B-A3F6-7157DFC4F42D}" type="presOf" srcId="{16AA3C85-202B-49CD-95CC-39C9783371F7}" destId="{2F2FA06C-4E74-4D99-BEA9-545B14205E75}" srcOrd="0" destOrd="0" presId="urn:microsoft.com/office/officeart/2009/layout/CirclePictureHierarchy"/>
    <dgm:cxn modelId="{75BC0347-3C05-4BF1-8A34-169676AA1C91}" srcId="{0BDD73CB-8DC1-4C1F-B3DC-2B46D6D60CA1}" destId="{1E0B62E4-7114-4FC9-96F1-E30C964C3144}" srcOrd="0" destOrd="0" parTransId="{931CC1F5-7B9B-4D99-BBB6-6E81D7210285}" sibTransId="{30418C2D-72A6-41A0-8CB6-784DFD60D801}"/>
    <dgm:cxn modelId="{09086F4E-1364-4E6D-81E3-43C39F57C8A0}" type="presOf" srcId="{A001093D-FF3F-44ED-B94F-AA966C3B35F2}" destId="{4165C302-10B5-4C53-B01D-A981A4202992}" srcOrd="0" destOrd="0" presId="urn:microsoft.com/office/officeart/2009/layout/CirclePictureHierarchy"/>
    <dgm:cxn modelId="{D7C9B474-15C1-4A32-8593-6FD703286F3D}" srcId="{EFB7EDA8-5438-4BEE-904D-2FF30A574D3C}" destId="{B3144CF3-6511-4D14-B262-D1D343074020}" srcOrd="1" destOrd="0" parTransId="{B00A41E1-2DE9-4D4B-BB69-F9A040CD59AC}" sibTransId="{C3994259-9CC3-4460-8098-207A86C3DFFA}"/>
    <dgm:cxn modelId="{949F5858-6EC6-4A1E-A873-C587240B999F}" srcId="{EFB7EDA8-5438-4BEE-904D-2FF30A574D3C}" destId="{BD6DB40E-02A9-46EE-83A9-A581CE115D39}" srcOrd="0" destOrd="0" parTransId="{16AA3C85-202B-49CD-95CC-39C9783371F7}" sibTransId="{41FD59F0-344D-4916-8050-1A8137DE8A42}"/>
    <dgm:cxn modelId="{00AA449F-D4FB-48A8-B7AC-8EEBCE85CE21}" type="presOf" srcId="{74F529DC-DD6A-4E3F-A72E-36B5B04688FE}" destId="{0AF74A7B-A330-4B37-932C-BC5F4AC6C2B3}" srcOrd="0" destOrd="0" presId="urn:microsoft.com/office/officeart/2009/layout/CirclePictureHierarchy"/>
    <dgm:cxn modelId="{FB408BAC-3DE3-45A5-A977-FB228A11B800}" type="presOf" srcId="{EFB7EDA8-5438-4BEE-904D-2FF30A574D3C}" destId="{0F348DB7-1552-43AD-BE76-B5F0D47F2509}" srcOrd="0" destOrd="0" presId="urn:microsoft.com/office/officeart/2009/layout/CirclePictureHierarchy"/>
    <dgm:cxn modelId="{C24BC0AC-A8CE-4C84-A17C-118751536028}" type="presOf" srcId="{038FD1A3-501D-4DF6-BF79-E0B18704E598}" destId="{E58CD440-2AA4-412E-BF4D-8AA606C7CAB8}" srcOrd="0" destOrd="0" presId="urn:microsoft.com/office/officeart/2009/layout/CirclePictureHierarchy"/>
    <dgm:cxn modelId="{153E5AAE-E64F-4ECD-ACDC-EBFC8D0C1FE3}" type="presOf" srcId="{BD6DB40E-02A9-46EE-83A9-A581CE115D39}" destId="{358026A7-0FF5-4030-9677-05D59FE709F8}" srcOrd="0" destOrd="0" presId="urn:microsoft.com/office/officeart/2009/layout/CirclePictureHierarchy"/>
    <dgm:cxn modelId="{97BE14B1-1393-4186-B69F-A1233B2DC473}" type="presOf" srcId="{0BDD73CB-8DC1-4C1F-B3DC-2B46D6D60CA1}" destId="{1E559278-439B-4034-95E2-FBE6B4235103}" srcOrd="0" destOrd="0" presId="urn:microsoft.com/office/officeart/2009/layout/CirclePictureHierarchy"/>
    <dgm:cxn modelId="{8844CFBF-0F08-43D6-B78F-70A7ABCDCBF8}" srcId="{EFB7EDA8-5438-4BEE-904D-2FF30A574D3C}" destId="{7E417554-EFF7-46C0-9231-3CEFB37AA916}" srcOrd="2" destOrd="0" parTransId="{A001093D-FF3F-44ED-B94F-AA966C3B35F2}" sibTransId="{AF1C97F8-4897-4830-9320-0C236E47B45F}"/>
    <dgm:cxn modelId="{9456ABC3-2F4C-4F44-8483-6EADF18F8DA5}" srcId="{1E0B62E4-7114-4FC9-96F1-E30C964C3144}" destId="{355785C4-3AFC-4C62-A0B7-3C6485B67021}" srcOrd="0" destOrd="0" parTransId="{9867AE52-5672-4C53-B460-C4F1EDE6FD24}" sibTransId="{DE713A24-015B-4982-BB87-B01AF2A96670}"/>
    <dgm:cxn modelId="{505E71C7-16D6-4B2B-8A5F-2E33D43B8C6D}" srcId="{355785C4-3AFC-4C62-A0B7-3C6485B67021}" destId="{038FD1A3-501D-4DF6-BF79-E0B18704E598}" srcOrd="0" destOrd="0" parTransId="{96BD4BFB-F992-4056-9EFD-95B88B913B8F}" sibTransId="{67852A66-F136-4658-90AB-3B8E96EDC34D}"/>
    <dgm:cxn modelId="{E5301BFE-46D5-49D4-939F-463CFADB754A}" type="presOf" srcId="{2C57EEF0-B353-4819-9897-CD2D3D07ADE1}" destId="{05D752BC-2D58-402C-A636-3E43E49203F6}" srcOrd="0" destOrd="0" presId="urn:microsoft.com/office/officeart/2009/layout/CirclePictureHierarchy"/>
    <dgm:cxn modelId="{5A79D223-2154-489F-927F-101517ACFD89}" type="presParOf" srcId="{1E559278-439B-4034-95E2-FBE6B4235103}" destId="{C78824A8-164E-48EB-98D7-D27C9302007F}" srcOrd="0" destOrd="0" presId="urn:microsoft.com/office/officeart/2009/layout/CirclePictureHierarchy"/>
    <dgm:cxn modelId="{910624C3-FC61-4CE1-AC6D-FEA48F63F902}" type="presParOf" srcId="{C78824A8-164E-48EB-98D7-D27C9302007F}" destId="{917A565C-6B0D-4710-BB0B-7C3CD8957BBF}" srcOrd="0" destOrd="0" presId="urn:microsoft.com/office/officeart/2009/layout/CirclePictureHierarchy"/>
    <dgm:cxn modelId="{4277F702-F684-47AD-9766-211B298440E3}" type="presParOf" srcId="{917A565C-6B0D-4710-BB0B-7C3CD8957BBF}" destId="{54498917-69F9-4AED-A527-ABD3A249B50B}" srcOrd="0" destOrd="0" presId="urn:microsoft.com/office/officeart/2009/layout/CirclePictureHierarchy"/>
    <dgm:cxn modelId="{73F83BA6-7388-490C-A054-444974FE9CAD}" type="presParOf" srcId="{917A565C-6B0D-4710-BB0B-7C3CD8957BBF}" destId="{0891C159-5C44-4B37-8CBC-2CC6F71FD02F}" srcOrd="1" destOrd="0" presId="urn:microsoft.com/office/officeart/2009/layout/CirclePictureHierarchy"/>
    <dgm:cxn modelId="{FD8BEE5F-C35C-415D-B9CE-65BEA5881834}" type="presParOf" srcId="{C78824A8-164E-48EB-98D7-D27C9302007F}" destId="{71B2D842-BDC1-43E4-B14B-0D3F529E01FE}" srcOrd="1" destOrd="0" presId="urn:microsoft.com/office/officeart/2009/layout/CirclePictureHierarchy"/>
    <dgm:cxn modelId="{1A84943A-3271-401F-868B-E5FE1EA8C648}" type="presParOf" srcId="{71B2D842-BDC1-43E4-B14B-0D3F529E01FE}" destId="{5EB14DAA-7588-4542-BB62-58770EB62B9E}" srcOrd="0" destOrd="0" presId="urn:microsoft.com/office/officeart/2009/layout/CirclePictureHierarchy"/>
    <dgm:cxn modelId="{DA275B19-CC7E-43B2-92B5-2063B1B4DAF4}" type="presParOf" srcId="{71B2D842-BDC1-43E4-B14B-0D3F529E01FE}" destId="{4DE25D4E-FE55-44A6-B212-8A4113D3B989}" srcOrd="1" destOrd="0" presId="urn:microsoft.com/office/officeart/2009/layout/CirclePictureHierarchy"/>
    <dgm:cxn modelId="{82607F19-90CB-42E4-AA36-9F3DF13B3752}" type="presParOf" srcId="{4DE25D4E-FE55-44A6-B212-8A4113D3B989}" destId="{F3D484F4-A636-48AD-BC54-8E8525460C08}" srcOrd="0" destOrd="0" presId="urn:microsoft.com/office/officeart/2009/layout/CirclePictureHierarchy"/>
    <dgm:cxn modelId="{E6A50AD0-5F6A-4619-BDE2-A615CABE58D7}" type="presParOf" srcId="{F3D484F4-A636-48AD-BC54-8E8525460C08}" destId="{7E65D80C-B621-4983-9BAD-0A65127030F8}" srcOrd="0" destOrd="0" presId="urn:microsoft.com/office/officeart/2009/layout/CirclePictureHierarchy"/>
    <dgm:cxn modelId="{1B4323DE-86C5-4EE7-A47B-38C7070D383D}" type="presParOf" srcId="{F3D484F4-A636-48AD-BC54-8E8525460C08}" destId="{93CB7708-10A2-4985-B97B-AE788CD0764F}" srcOrd="1" destOrd="0" presId="urn:microsoft.com/office/officeart/2009/layout/CirclePictureHierarchy"/>
    <dgm:cxn modelId="{16FE500C-E16C-4F7C-AAEA-ED07E4F34490}" type="presParOf" srcId="{4DE25D4E-FE55-44A6-B212-8A4113D3B989}" destId="{14FC8863-01DD-425C-BF53-741BCC7E0D1E}" srcOrd="1" destOrd="0" presId="urn:microsoft.com/office/officeart/2009/layout/CirclePictureHierarchy"/>
    <dgm:cxn modelId="{15A7B941-FA2B-456F-A12E-B0295BFB11B8}" type="presParOf" srcId="{14FC8863-01DD-425C-BF53-741BCC7E0D1E}" destId="{C443E781-18BA-4097-89C9-CF45AA118D64}" srcOrd="0" destOrd="0" presId="urn:microsoft.com/office/officeart/2009/layout/CirclePictureHierarchy"/>
    <dgm:cxn modelId="{BF0F8B0E-7166-4AF1-8C68-85F2A71C5A27}" type="presParOf" srcId="{14FC8863-01DD-425C-BF53-741BCC7E0D1E}" destId="{87EDA7C3-3B86-4FA6-AB3B-9DAC93217F90}" srcOrd="1" destOrd="0" presId="urn:microsoft.com/office/officeart/2009/layout/CirclePictureHierarchy"/>
    <dgm:cxn modelId="{5FA29FAD-D73E-4064-885E-95A3572702EC}" type="presParOf" srcId="{87EDA7C3-3B86-4FA6-AB3B-9DAC93217F90}" destId="{EB11243E-41F2-4794-AD6C-6E8D80D856B9}" srcOrd="0" destOrd="0" presId="urn:microsoft.com/office/officeart/2009/layout/CirclePictureHierarchy"/>
    <dgm:cxn modelId="{FD7F3A2C-D231-4937-93DE-507272ED54AB}" type="presParOf" srcId="{EB11243E-41F2-4794-AD6C-6E8D80D856B9}" destId="{C6D8C1C6-85AE-483C-BA07-69DD94F9B8E9}" srcOrd="0" destOrd="0" presId="urn:microsoft.com/office/officeart/2009/layout/CirclePictureHierarchy"/>
    <dgm:cxn modelId="{33004D51-89E0-4AFC-AC67-9B6E79772740}" type="presParOf" srcId="{EB11243E-41F2-4794-AD6C-6E8D80D856B9}" destId="{E58CD440-2AA4-412E-BF4D-8AA606C7CAB8}" srcOrd="1" destOrd="0" presId="urn:microsoft.com/office/officeart/2009/layout/CirclePictureHierarchy"/>
    <dgm:cxn modelId="{FA36B2DA-E26D-4C80-BAA0-F36BF11ADDE6}" type="presParOf" srcId="{87EDA7C3-3B86-4FA6-AB3B-9DAC93217F90}" destId="{5118A768-624E-4A7A-8792-1EDAB2AA77AD}" srcOrd="1" destOrd="0" presId="urn:microsoft.com/office/officeart/2009/layout/CirclePictureHierarchy"/>
    <dgm:cxn modelId="{7B090817-736B-4A61-9ABB-7302754057EF}" type="presParOf" srcId="{14FC8863-01DD-425C-BF53-741BCC7E0D1E}" destId="{05D752BC-2D58-402C-A636-3E43E49203F6}" srcOrd="2" destOrd="0" presId="urn:microsoft.com/office/officeart/2009/layout/CirclePictureHierarchy"/>
    <dgm:cxn modelId="{7B05DEA9-C4B3-4582-9D14-30C755C68D56}" type="presParOf" srcId="{14FC8863-01DD-425C-BF53-741BCC7E0D1E}" destId="{B348F5B9-5E29-451D-A126-7E0E6956F9A4}" srcOrd="3" destOrd="0" presId="urn:microsoft.com/office/officeart/2009/layout/CirclePictureHierarchy"/>
    <dgm:cxn modelId="{AF85FEDF-C237-43C6-8CA2-0A625C18EB34}" type="presParOf" srcId="{B348F5B9-5E29-451D-A126-7E0E6956F9A4}" destId="{E6EDEEEA-1364-408B-8D18-5B6C36439EC6}" srcOrd="0" destOrd="0" presId="urn:microsoft.com/office/officeart/2009/layout/CirclePictureHierarchy"/>
    <dgm:cxn modelId="{A4DBF130-1757-4CBB-985E-297D0DFB4425}" type="presParOf" srcId="{E6EDEEEA-1364-408B-8D18-5B6C36439EC6}" destId="{58DCB63D-24FC-4930-99FB-077B4FA8DD5F}" srcOrd="0" destOrd="0" presId="urn:microsoft.com/office/officeart/2009/layout/CirclePictureHierarchy"/>
    <dgm:cxn modelId="{0F10D030-6503-4CBE-AA33-1523649DB449}" type="presParOf" srcId="{E6EDEEEA-1364-408B-8D18-5B6C36439EC6}" destId="{0AF74A7B-A330-4B37-932C-BC5F4AC6C2B3}" srcOrd="1" destOrd="0" presId="urn:microsoft.com/office/officeart/2009/layout/CirclePictureHierarchy"/>
    <dgm:cxn modelId="{5016F6AA-3DB5-496D-AF3E-33DABB2A82CD}" type="presParOf" srcId="{B348F5B9-5E29-451D-A126-7E0E6956F9A4}" destId="{6BE42AE4-A38B-4C03-AFB1-830DF9D437B9}" srcOrd="1" destOrd="0" presId="urn:microsoft.com/office/officeart/2009/layout/CirclePictureHierarchy"/>
    <dgm:cxn modelId="{A64ADEFA-188A-4BB6-B089-28CB34139359}" type="presParOf" srcId="{71B2D842-BDC1-43E4-B14B-0D3F529E01FE}" destId="{7C3465FA-24BF-4CA5-BB56-AFB0670EF8D2}" srcOrd="2" destOrd="0" presId="urn:microsoft.com/office/officeart/2009/layout/CirclePictureHierarchy"/>
    <dgm:cxn modelId="{5ECAA5B8-58C3-45ED-94F9-540F3F7C8174}" type="presParOf" srcId="{71B2D842-BDC1-43E4-B14B-0D3F529E01FE}" destId="{1D0CDB4A-419D-4F47-A430-DB02C67A8356}" srcOrd="3" destOrd="0" presId="urn:microsoft.com/office/officeart/2009/layout/CirclePictureHierarchy"/>
    <dgm:cxn modelId="{3804A026-F0AD-4B7C-8BBA-0C6FE6DC1B29}" type="presParOf" srcId="{1D0CDB4A-419D-4F47-A430-DB02C67A8356}" destId="{24AFAC57-D56B-49B4-B4EA-37397BEA287F}" srcOrd="0" destOrd="0" presId="urn:microsoft.com/office/officeart/2009/layout/CirclePictureHierarchy"/>
    <dgm:cxn modelId="{3387C5A2-C9C9-464C-A949-53B9B295EA1D}" type="presParOf" srcId="{24AFAC57-D56B-49B4-B4EA-37397BEA287F}" destId="{1A6F5D5D-E191-4D7C-93E7-A85DC532BA4D}" srcOrd="0" destOrd="0" presId="urn:microsoft.com/office/officeart/2009/layout/CirclePictureHierarchy"/>
    <dgm:cxn modelId="{DE9E9C77-3D85-494C-93ED-0DB39C37D9F9}" type="presParOf" srcId="{24AFAC57-D56B-49B4-B4EA-37397BEA287F}" destId="{0F348DB7-1552-43AD-BE76-B5F0D47F2509}" srcOrd="1" destOrd="0" presId="urn:microsoft.com/office/officeart/2009/layout/CirclePictureHierarchy"/>
    <dgm:cxn modelId="{7CE5CBAE-4383-4A46-A3EF-2107E179D367}" type="presParOf" srcId="{1D0CDB4A-419D-4F47-A430-DB02C67A8356}" destId="{F1A9E5E5-B339-439D-B402-DDB1B7130B73}" srcOrd="1" destOrd="0" presId="urn:microsoft.com/office/officeart/2009/layout/CirclePictureHierarchy"/>
    <dgm:cxn modelId="{72CFDFC1-6CD6-4929-99A0-ACC84967D792}" type="presParOf" srcId="{F1A9E5E5-B339-439D-B402-DDB1B7130B73}" destId="{2F2FA06C-4E74-4D99-BEA9-545B14205E75}" srcOrd="0" destOrd="0" presId="urn:microsoft.com/office/officeart/2009/layout/CirclePictureHierarchy"/>
    <dgm:cxn modelId="{AC71AB12-8D7A-4970-9CE0-A1AC0184AD0A}" type="presParOf" srcId="{F1A9E5E5-B339-439D-B402-DDB1B7130B73}" destId="{2626644D-FBDB-4E98-9B7D-BA9A391B3107}" srcOrd="1" destOrd="0" presId="urn:microsoft.com/office/officeart/2009/layout/CirclePictureHierarchy"/>
    <dgm:cxn modelId="{FCE652A7-C08C-46F1-816B-61CD77242D7A}" type="presParOf" srcId="{2626644D-FBDB-4E98-9B7D-BA9A391B3107}" destId="{C700B8BE-ED39-4099-BA4F-A7E5599C16B4}" srcOrd="0" destOrd="0" presId="urn:microsoft.com/office/officeart/2009/layout/CirclePictureHierarchy"/>
    <dgm:cxn modelId="{78501F82-AEF8-483B-B63B-ED1BCE4A96BF}" type="presParOf" srcId="{C700B8BE-ED39-4099-BA4F-A7E5599C16B4}" destId="{DF9D8C0D-543E-4435-B9B9-C1AEBC758FAF}" srcOrd="0" destOrd="0" presId="urn:microsoft.com/office/officeart/2009/layout/CirclePictureHierarchy"/>
    <dgm:cxn modelId="{6F38A692-A578-4542-A9FF-8DD400634F49}" type="presParOf" srcId="{C700B8BE-ED39-4099-BA4F-A7E5599C16B4}" destId="{358026A7-0FF5-4030-9677-05D59FE709F8}" srcOrd="1" destOrd="0" presId="urn:microsoft.com/office/officeart/2009/layout/CirclePictureHierarchy"/>
    <dgm:cxn modelId="{5A70BB80-EED8-46A4-856C-0BF03F60A4A2}" type="presParOf" srcId="{2626644D-FBDB-4E98-9B7D-BA9A391B3107}" destId="{2FA00E12-F77C-4DF4-9670-8BB0BCE08236}" srcOrd="1" destOrd="0" presId="urn:microsoft.com/office/officeart/2009/layout/CirclePictureHierarchy"/>
    <dgm:cxn modelId="{077D702D-B360-4185-9F13-AC249591A8AE}" type="presParOf" srcId="{F1A9E5E5-B339-439D-B402-DDB1B7130B73}" destId="{58B4684B-A441-4254-BB2A-84D116F608C4}" srcOrd="2" destOrd="0" presId="urn:microsoft.com/office/officeart/2009/layout/CirclePictureHierarchy"/>
    <dgm:cxn modelId="{E583CE75-FBDC-48F6-98FF-B2FC0A339A1B}" type="presParOf" srcId="{F1A9E5E5-B339-439D-B402-DDB1B7130B73}" destId="{1CC718C1-2CC9-487D-BACC-E2163EC27005}" srcOrd="3" destOrd="0" presId="urn:microsoft.com/office/officeart/2009/layout/CirclePictureHierarchy"/>
    <dgm:cxn modelId="{144DE36A-1200-4E25-ACB6-2DD848DE9A13}" type="presParOf" srcId="{1CC718C1-2CC9-487D-BACC-E2163EC27005}" destId="{0BAEC029-6CBA-49F1-AE13-DC78B5883D07}" srcOrd="0" destOrd="0" presId="urn:microsoft.com/office/officeart/2009/layout/CirclePictureHierarchy"/>
    <dgm:cxn modelId="{08772DAC-C5FC-411C-8874-4E38D2B08695}" type="presParOf" srcId="{0BAEC029-6CBA-49F1-AE13-DC78B5883D07}" destId="{B84B23A4-A171-4F2C-8519-DF32AF39DD40}" srcOrd="0" destOrd="0" presId="urn:microsoft.com/office/officeart/2009/layout/CirclePictureHierarchy"/>
    <dgm:cxn modelId="{5C0EFDBD-0BDD-43FC-91AB-B4F6D370DB35}" type="presParOf" srcId="{0BAEC029-6CBA-49F1-AE13-DC78B5883D07}" destId="{476DF19A-C724-4804-966B-87A163FA5B0E}" srcOrd="1" destOrd="0" presId="urn:microsoft.com/office/officeart/2009/layout/CirclePictureHierarchy"/>
    <dgm:cxn modelId="{73B8E57D-AAE9-4F04-9519-BAFCB259F1AC}" type="presParOf" srcId="{1CC718C1-2CC9-487D-BACC-E2163EC27005}" destId="{FD75343A-640D-4976-9A1E-82689BF67716}" srcOrd="1" destOrd="0" presId="urn:microsoft.com/office/officeart/2009/layout/CirclePictureHierarchy"/>
    <dgm:cxn modelId="{00967A9B-7239-4B26-B7F6-CDD69F540DF4}" type="presParOf" srcId="{F1A9E5E5-B339-439D-B402-DDB1B7130B73}" destId="{4165C302-10B5-4C53-B01D-A981A4202992}" srcOrd="4" destOrd="0" presId="urn:microsoft.com/office/officeart/2009/layout/CirclePictureHierarchy"/>
    <dgm:cxn modelId="{07666282-9955-4D71-BC3E-61945D06C284}" type="presParOf" srcId="{F1A9E5E5-B339-439D-B402-DDB1B7130B73}" destId="{F63C4E31-6C3A-47CB-BEAA-311DBCEB75ED}" srcOrd="5" destOrd="0" presId="urn:microsoft.com/office/officeart/2009/layout/CirclePictureHierarchy"/>
    <dgm:cxn modelId="{BFAAFA38-F086-42DB-AA84-E5BEA003D140}" type="presParOf" srcId="{F63C4E31-6C3A-47CB-BEAA-311DBCEB75ED}" destId="{549B534D-26E3-4174-A397-A0EBAFE77CD7}" srcOrd="0" destOrd="0" presId="urn:microsoft.com/office/officeart/2009/layout/CirclePictureHierarchy"/>
    <dgm:cxn modelId="{9C688E16-2AE4-44C7-85CC-EA2AC010F278}" type="presParOf" srcId="{549B534D-26E3-4174-A397-A0EBAFE77CD7}" destId="{FE6CC4C8-C7BD-4C1C-B218-C80E9F789314}" srcOrd="0" destOrd="0" presId="urn:microsoft.com/office/officeart/2009/layout/CirclePictureHierarchy"/>
    <dgm:cxn modelId="{F67C12BB-2883-499E-893B-D10920D8E047}" type="presParOf" srcId="{549B534D-26E3-4174-A397-A0EBAFE77CD7}" destId="{5C258C46-9260-4E46-BFCD-0EDAF55C8D85}" srcOrd="1" destOrd="0" presId="urn:microsoft.com/office/officeart/2009/layout/CirclePictureHierarchy"/>
    <dgm:cxn modelId="{4C174D69-92E3-4B28-A587-DE768E8BAD61}" type="presParOf" srcId="{F63C4E31-6C3A-47CB-BEAA-311DBCEB75ED}" destId="{1E58A072-B96B-40A9-826B-49881B5B1B0E}"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44C2B5-47F4-41F9-88EB-523A1E48F88D}" type="doc">
      <dgm:prSet loTypeId="urn:microsoft.com/office/officeart/2008/layout/HexagonCluster" loCatId="relationship" qsTypeId="urn:microsoft.com/office/officeart/2005/8/quickstyle/simple4" qsCatId="simple" csTypeId="urn:microsoft.com/office/officeart/2005/8/colors/accent1_2" csCatId="accent1" phldr="1"/>
      <dgm:spPr/>
      <dgm:t>
        <a:bodyPr/>
        <a:lstStyle/>
        <a:p>
          <a:endParaRPr lang="en-GB"/>
        </a:p>
      </dgm:t>
    </dgm:pt>
    <dgm:pt modelId="{ACC9B9F6-ACCF-43E1-981E-0F47C7CF4746}">
      <dgm:prSet phldrT="[Szöveg]"/>
      <dgm:spPr/>
      <dgm:t>
        <a:bodyPr/>
        <a:lstStyle/>
        <a:p>
          <a:r>
            <a:rPr lang="en-GB" dirty="0"/>
            <a:t>Virus</a:t>
          </a:r>
        </a:p>
      </dgm:t>
    </dgm:pt>
    <dgm:pt modelId="{3552A715-0EEF-483F-B565-6A00F2BEEB33}" type="parTrans" cxnId="{357609CA-CDB3-42E4-A512-44AE3DA6978C}">
      <dgm:prSet/>
      <dgm:spPr/>
      <dgm:t>
        <a:bodyPr/>
        <a:lstStyle/>
        <a:p>
          <a:endParaRPr lang="en-GB"/>
        </a:p>
      </dgm:t>
    </dgm:pt>
    <dgm:pt modelId="{A83DA617-B2CB-4FBE-B001-52A18D16CD2E}" type="sibTrans" cxnId="{357609CA-CDB3-42E4-A512-44AE3DA6978C}">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t>
        <a:bodyPr/>
        <a:lstStyle/>
        <a:p>
          <a:endParaRPr lang="en-GB"/>
        </a:p>
      </dgm:t>
    </dgm:pt>
    <dgm:pt modelId="{941E4F00-F81D-4827-9645-6709F9DD83C2}">
      <dgm:prSet/>
      <dgm:spPr/>
      <dgm:t>
        <a:bodyPr/>
        <a:lstStyle/>
        <a:p>
          <a:r>
            <a:rPr lang="en-GB"/>
            <a:t>Worm</a:t>
          </a:r>
        </a:p>
      </dgm:t>
    </dgm:pt>
    <dgm:pt modelId="{5B988D9F-0275-4FDB-A007-77CA146BCD09}" type="parTrans" cxnId="{65021B5E-3C3D-45F0-ACC6-5E085E762431}">
      <dgm:prSet/>
      <dgm:spPr/>
      <dgm:t>
        <a:bodyPr/>
        <a:lstStyle/>
        <a:p>
          <a:endParaRPr lang="en-GB"/>
        </a:p>
      </dgm:t>
    </dgm:pt>
    <dgm:pt modelId="{072F44AE-19B2-47CD-9D54-BA3B1E926665}" type="sibTrans" cxnId="{65021B5E-3C3D-45F0-ACC6-5E085E762431}">
      <dgm:prSet/>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dgm:spPr>
      <dgm:t>
        <a:bodyPr/>
        <a:lstStyle/>
        <a:p>
          <a:endParaRPr lang="en-GB"/>
        </a:p>
      </dgm:t>
    </dgm:pt>
    <dgm:pt modelId="{613A1CC3-C9EA-4E58-AB06-B3D2526D3DEA}">
      <dgm:prSet/>
      <dgm:spPr/>
      <dgm:t>
        <a:bodyPr/>
        <a:lstStyle/>
        <a:p>
          <a:r>
            <a:rPr lang="en-GB"/>
            <a:t>Rootkit</a:t>
          </a:r>
        </a:p>
      </dgm:t>
    </dgm:pt>
    <dgm:pt modelId="{AE69C881-E593-4461-A53E-56461AD0373E}" type="parTrans" cxnId="{DD4F39F0-7EF1-4FF5-BBD5-061166BAAF03}">
      <dgm:prSet/>
      <dgm:spPr/>
      <dgm:t>
        <a:bodyPr/>
        <a:lstStyle/>
        <a:p>
          <a:endParaRPr lang="en-GB"/>
        </a:p>
      </dgm:t>
    </dgm:pt>
    <dgm:pt modelId="{9EB50C22-878D-4E8E-9691-93D70DBE1E53}" type="sibTrans" cxnId="{DD4F39F0-7EF1-4FF5-BBD5-061166BAAF03}">
      <dgm:prSet/>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dgm:spPr>
      <dgm:t>
        <a:bodyPr/>
        <a:lstStyle/>
        <a:p>
          <a:endParaRPr lang="en-GB"/>
        </a:p>
      </dgm:t>
    </dgm:pt>
    <dgm:pt modelId="{F404C0B4-F3C6-4CD5-8771-6EAEE9B53A1F}">
      <dgm:prSet/>
      <dgm:spPr/>
      <dgm:t>
        <a:bodyPr/>
        <a:lstStyle/>
        <a:p>
          <a:r>
            <a:rPr lang="en-GB"/>
            <a:t>Keylogger</a:t>
          </a:r>
        </a:p>
      </dgm:t>
    </dgm:pt>
    <dgm:pt modelId="{6B279B14-5AAB-42D6-A45B-6486B9700B17}" type="parTrans" cxnId="{CBB03B48-FEDA-4261-993F-D201F6C35BFC}">
      <dgm:prSet/>
      <dgm:spPr/>
      <dgm:t>
        <a:bodyPr/>
        <a:lstStyle/>
        <a:p>
          <a:endParaRPr lang="en-GB"/>
        </a:p>
      </dgm:t>
    </dgm:pt>
    <dgm:pt modelId="{E7C6D423-95B3-4E4F-B496-F4380333A22C}" type="sibTrans" cxnId="{CBB03B48-FEDA-4261-993F-D201F6C35BFC}">
      <dgm:prSet/>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dgm:spPr>
      <dgm:t>
        <a:bodyPr/>
        <a:lstStyle/>
        <a:p>
          <a:endParaRPr lang="en-GB"/>
        </a:p>
      </dgm:t>
    </dgm:pt>
    <dgm:pt modelId="{82CB9DF4-480C-4478-BBF7-C6C70F485F3B}">
      <dgm:prSet/>
      <dgm:spPr/>
      <dgm:t>
        <a:bodyPr/>
        <a:lstStyle/>
        <a:p>
          <a:r>
            <a:rPr lang="en-GB"/>
            <a:t>Spyware</a:t>
          </a:r>
        </a:p>
      </dgm:t>
    </dgm:pt>
    <dgm:pt modelId="{00E63462-20BA-405E-8B7B-B15319730ED9}" type="parTrans" cxnId="{FE61A5B3-F20D-448E-B532-CD8032479A33}">
      <dgm:prSet/>
      <dgm:spPr/>
      <dgm:t>
        <a:bodyPr/>
        <a:lstStyle/>
        <a:p>
          <a:endParaRPr lang="en-GB"/>
        </a:p>
      </dgm:t>
    </dgm:pt>
    <dgm:pt modelId="{EAB77B83-1CB5-4AA9-9977-8F79719212F7}" type="sibTrans" cxnId="{FE61A5B3-F20D-448E-B532-CD8032479A33}">
      <dgm:prSet/>
      <dgm:spPr>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dgm:spPr>
      <dgm:t>
        <a:bodyPr/>
        <a:lstStyle/>
        <a:p>
          <a:endParaRPr lang="en-GB"/>
        </a:p>
      </dgm:t>
    </dgm:pt>
    <dgm:pt modelId="{57FCDECE-0AE6-4038-AB2F-6108073D0EC9}">
      <dgm:prSet/>
      <dgm:spPr/>
      <dgm:t>
        <a:bodyPr/>
        <a:lstStyle/>
        <a:p>
          <a:r>
            <a:rPr lang="en-GB"/>
            <a:t>Potentially Unwanted Program</a:t>
          </a:r>
        </a:p>
      </dgm:t>
    </dgm:pt>
    <dgm:pt modelId="{701BF307-E6B8-423B-A346-82D7E551FB85}" type="parTrans" cxnId="{636AB7BA-4F80-4C6E-A744-91636F2C50EE}">
      <dgm:prSet/>
      <dgm:spPr/>
      <dgm:t>
        <a:bodyPr/>
        <a:lstStyle/>
        <a:p>
          <a:endParaRPr lang="en-GB"/>
        </a:p>
      </dgm:t>
    </dgm:pt>
    <dgm:pt modelId="{8ACC27FA-B1BF-41CD-AEBF-74226BF9C382}" type="sibTrans" cxnId="{636AB7BA-4F80-4C6E-A744-91636F2C50EE}">
      <dgm:prSet/>
      <dgm:spPr>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dgm:spPr>
      <dgm:t>
        <a:bodyPr/>
        <a:lstStyle/>
        <a:p>
          <a:endParaRPr lang="en-GB"/>
        </a:p>
      </dgm:t>
    </dgm:pt>
    <dgm:pt modelId="{0402A802-3E8E-4B09-ABE0-20C91F53C57F}">
      <dgm:prSet/>
      <dgm:spPr/>
      <dgm:t>
        <a:bodyPr/>
        <a:lstStyle/>
        <a:p>
          <a:r>
            <a:rPr lang="en-GB"/>
            <a:t>Adware</a:t>
          </a:r>
        </a:p>
      </dgm:t>
    </dgm:pt>
    <dgm:pt modelId="{71E7CC04-7314-4D10-8E46-45F9BE2BC3A8}" type="parTrans" cxnId="{09F62F5E-D62D-443A-A8AB-0C6879D4352A}">
      <dgm:prSet/>
      <dgm:spPr/>
      <dgm:t>
        <a:bodyPr/>
        <a:lstStyle/>
        <a:p>
          <a:endParaRPr lang="en-GB"/>
        </a:p>
      </dgm:t>
    </dgm:pt>
    <dgm:pt modelId="{57C2CDAC-89BD-4DF3-9B1D-4A46D895819A}" type="sibTrans" cxnId="{09F62F5E-D62D-443A-A8AB-0C6879D4352A}">
      <dgm:prSet/>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dgm:spPr>
      <dgm:t>
        <a:bodyPr/>
        <a:lstStyle/>
        <a:p>
          <a:endParaRPr lang="en-GB"/>
        </a:p>
      </dgm:t>
    </dgm:pt>
    <dgm:pt modelId="{2FCB8226-C0B7-437E-917C-BAEF1D867E7F}">
      <dgm:prSet/>
      <dgm:spPr/>
      <dgm:t>
        <a:bodyPr/>
        <a:lstStyle/>
        <a:p>
          <a:r>
            <a:rPr lang="en-GB" dirty="0" err="1"/>
            <a:t>Adversial</a:t>
          </a:r>
          <a:r>
            <a:rPr lang="en-GB" dirty="0"/>
            <a:t> </a:t>
          </a:r>
          <a:r>
            <a:rPr lang="en-GB" dirty="0" err="1"/>
            <a:t>Artifical</a:t>
          </a:r>
          <a:r>
            <a:rPr lang="en-GB" dirty="0"/>
            <a:t> Intelligence</a:t>
          </a:r>
        </a:p>
      </dgm:t>
    </dgm:pt>
    <dgm:pt modelId="{44EFF33C-E556-4DA9-96E4-A92105E0ED1A}" type="parTrans" cxnId="{DE74F40E-4E51-4D19-9146-D8518D7DE12C}">
      <dgm:prSet/>
      <dgm:spPr/>
      <dgm:t>
        <a:bodyPr/>
        <a:lstStyle/>
        <a:p>
          <a:endParaRPr lang="en-GB"/>
        </a:p>
      </dgm:t>
    </dgm:pt>
    <dgm:pt modelId="{8CA34393-DD5B-4B7C-B91F-18036F884D01}" type="sibTrans" cxnId="{DE74F40E-4E51-4D19-9146-D8518D7DE12C}">
      <dgm:prSet/>
      <dgm:spPr>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dgm:spPr>
      <dgm:t>
        <a:bodyPr/>
        <a:lstStyle/>
        <a:p>
          <a:endParaRPr lang="en-GB"/>
        </a:p>
      </dgm:t>
    </dgm:pt>
    <dgm:pt modelId="{0A4C3C8C-D070-41D8-A219-AF828441840A}">
      <dgm:prSet/>
      <dgm:spPr/>
      <dgm:t>
        <a:bodyPr/>
        <a:lstStyle/>
        <a:p>
          <a:r>
            <a:rPr lang="en-GB"/>
            <a:t>Ransomware</a:t>
          </a:r>
        </a:p>
      </dgm:t>
    </dgm:pt>
    <dgm:pt modelId="{87FF3243-248B-45AD-B3DF-89EC1CB9C89D}" type="parTrans" cxnId="{58382F13-C2FD-476B-B6C6-D62B0DADEAA4}">
      <dgm:prSet/>
      <dgm:spPr/>
      <dgm:t>
        <a:bodyPr/>
        <a:lstStyle/>
        <a:p>
          <a:endParaRPr lang="en-GB"/>
        </a:p>
      </dgm:t>
    </dgm:pt>
    <dgm:pt modelId="{B514CD1B-1EE7-4788-B1F9-93B2F958159B}" type="sibTrans" cxnId="{58382F13-C2FD-476B-B6C6-D62B0DADEAA4}">
      <dgm:prSet/>
      <dgm:spPr>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dgm:spPr>
      <dgm:t>
        <a:bodyPr/>
        <a:lstStyle/>
        <a:p>
          <a:endParaRPr lang="en-GB"/>
        </a:p>
      </dgm:t>
    </dgm:pt>
    <dgm:pt modelId="{8838754A-B397-4648-A871-131866F6234F}">
      <dgm:prSet/>
      <dgm:spPr/>
      <dgm:t>
        <a:bodyPr/>
        <a:lstStyle/>
        <a:p>
          <a:r>
            <a:rPr lang="en-GB"/>
            <a:t>Trojan Horse</a:t>
          </a:r>
        </a:p>
      </dgm:t>
    </dgm:pt>
    <dgm:pt modelId="{0B50D3D8-9D64-47C4-B35E-5F76DA9876CF}" type="parTrans" cxnId="{33514E74-7CB7-4A2A-B3B1-2DC832D44F5D}">
      <dgm:prSet/>
      <dgm:spPr/>
      <dgm:t>
        <a:bodyPr/>
        <a:lstStyle/>
        <a:p>
          <a:endParaRPr lang="en-GB"/>
        </a:p>
      </dgm:t>
    </dgm:pt>
    <dgm:pt modelId="{5429A582-0A4B-46D0-B8AF-99919B2E1673}" type="sibTrans" cxnId="{33514E74-7CB7-4A2A-B3B1-2DC832D44F5D}">
      <dgm:prSet/>
      <dgm:spPr>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dgm:spPr>
      <dgm:t>
        <a:bodyPr/>
        <a:lstStyle/>
        <a:p>
          <a:endParaRPr lang="en-GB"/>
        </a:p>
      </dgm:t>
    </dgm:pt>
    <dgm:pt modelId="{0FB88CB3-536B-4677-85DE-E8D39AF5030B}">
      <dgm:prSet/>
      <dgm:spPr/>
      <dgm:t>
        <a:bodyPr/>
        <a:lstStyle/>
        <a:p>
          <a:r>
            <a:rPr lang="en-GB" dirty="0"/>
            <a:t>Botnet Malware</a:t>
          </a:r>
        </a:p>
      </dgm:t>
    </dgm:pt>
    <dgm:pt modelId="{7982DB7B-BE93-4ED4-A1AA-24F579DC63C5}" type="parTrans" cxnId="{5F837D2B-2FA6-4D70-B03B-CE892819D5F1}">
      <dgm:prSet/>
      <dgm:spPr/>
      <dgm:t>
        <a:bodyPr/>
        <a:lstStyle/>
        <a:p>
          <a:endParaRPr lang="en-GB"/>
        </a:p>
      </dgm:t>
    </dgm:pt>
    <dgm:pt modelId="{595E55EB-507B-4201-9BBA-E6A3A12041B2}" type="sibTrans" cxnId="{5F837D2B-2FA6-4D70-B03B-CE892819D5F1}">
      <dgm:prSet/>
      <dgm:spPr>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dgm:spPr>
      <dgm:t>
        <a:bodyPr/>
        <a:lstStyle/>
        <a:p>
          <a:endParaRPr lang="en-GB"/>
        </a:p>
      </dgm:t>
    </dgm:pt>
    <dgm:pt modelId="{73071B42-2693-4EDE-966B-C8829A455D39}">
      <dgm:prSet/>
      <dgm:spPr/>
      <dgm:t>
        <a:bodyPr/>
        <a:lstStyle/>
        <a:p>
          <a:r>
            <a:rPr lang="en-GB"/>
            <a:t>Cryptojacker</a:t>
          </a:r>
        </a:p>
      </dgm:t>
    </dgm:pt>
    <dgm:pt modelId="{2589D2CA-24BC-4633-9708-F7E335B3B111}" type="parTrans" cxnId="{A34AF148-6BCA-4955-BBF5-4C04FEAAFECF}">
      <dgm:prSet/>
      <dgm:spPr/>
      <dgm:t>
        <a:bodyPr/>
        <a:lstStyle/>
        <a:p>
          <a:endParaRPr lang="en-GB"/>
        </a:p>
      </dgm:t>
    </dgm:pt>
    <dgm:pt modelId="{30FAD5E6-3FF0-45D9-801D-DA0772C61A3B}" type="sibTrans" cxnId="{A34AF148-6BCA-4955-BBF5-4C04FEAAFECF}">
      <dgm:prSet/>
      <dgm:spPr>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dgm:spPr>
      <dgm:t>
        <a:bodyPr/>
        <a:lstStyle/>
        <a:p>
          <a:endParaRPr lang="en-GB"/>
        </a:p>
      </dgm:t>
    </dgm:pt>
    <dgm:pt modelId="{7F8402DB-75A3-4E7E-A093-34703B474556}" type="pres">
      <dgm:prSet presAssocID="{E744C2B5-47F4-41F9-88EB-523A1E48F88D}" presName="Name0" presStyleCnt="0">
        <dgm:presLayoutVars>
          <dgm:chMax val="21"/>
          <dgm:chPref val="21"/>
        </dgm:presLayoutVars>
      </dgm:prSet>
      <dgm:spPr/>
    </dgm:pt>
    <dgm:pt modelId="{785D4D09-9388-4564-B4CD-3C333F5C5881}" type="pres">
      <dgm:prSet presAssocID="{ACC9B9F6-ACCF-43E1-981E-0F47C7CF4746}" presName="text1" presStyleCnt="0"/>
      <dgm:spPr/>
    </dgm:pt>
    <dgm:pt modelId="{9AB71D47-F8BC-4F1D-A622-A03BDB19CE16}" type="pres">
      <dgm:prSet presAssocID="{ACC9B9F6-ACCF-43E1-981E-0F47C7CF4746}" presName="textRepeatNode" presStyleLbl="alignNode1" presStyleIdx="0" presStyleCnt="12">
        <dgm:presLayoutVars>
          <dgm:chMax val="0"/>
          <dgm:chPref val="0"/>
          <dgm:bulletEnabled val="1"/>
        </dgm:presLayoutVars>
      </dgm:prSet>
      <dgm:spPr/>
    </dgm:pt>
    <dgm:pt modelId="{656A88A4-AC9E-4F9D-A99E-F7B3A48074F0}" type="pres">
      <dgm:prSet presAssocID="{ACC9B9F6-ACCF-43E1-981E-0F47C7CF4746}" presName="textaccent1" presStyleCnt="0"/>
      <dgm:spPr/>
    </dgm:pt>
    <dgm:pt modelId="{AAE08EEE-738D-4A64-B364-C52806A6DA77}" type="pres">
      <dgm:prSet presAssocID="{ACC9B9F6-ACCF-43E1-981E-0F47C7CF4746}" presName="accentRepeatNode" presStyleLbl="solidAlignAcc1" presStyleIdx="0" presStyleCnt="24"/>
      <dgm:spPr/>
    </dgm:pt>
    <dgm:pt modelId="{084C4C1F-CC64-4CCA-8E1B-B429CFEA776A}" type="pres">
      <dgm:prSet presAssocID="{A83DA617-B2CB-4FBE-B001-52A18D16CD2E}" presName="image1" presStyleCnt="0"/>
      <dgm:spPr/>
    </dgm:pt>
    <dgm:pt modelId="{0EAEB1B3-12F5-4044-B3A8-F44C33A7F67B}" type="pres">
      <dgm:prSet presAssocID="{A83DA617-B2CB-4FBE-B001-52A18D16CD2E}" presName="imageRepeatNode" presStyleLbl="alignAcc1" presStyleIdx="0" presStyleCnt="12"/>
      <dgm:spPr/>
    </dgm:pt>
    <dgm:pt modelId="{0A8C7AF6-AE28-4810-A8E3-102D5EAAB3F6}" type="pres">
      <dgm:prSet presAssocID="{A83DA617-B2CB-4FBE-B001-52A18D16CD2E}" presName="imageaccent1" presStyleCnt="0"/>
      <dgm:spPr/>
    </dgm:pt>
    <dgm:pt modelId="{C920491D-04E3-48AB-8F12-CABBF0380DE0}" type="pres">
      <dgm:prSet presAssocID="{A83DA617-B2CB-4FBE-B001-52A18D16CD2E}" presName="accentRepeatNode" presStyleLbl="solidAlignAcc1" presStyleIdx="1" presStyleCnt="24"/>
      <dgm:spPr/>
    </dgm:pt>
    <dgm:pt modelId="{1FCCE1E6-72A8-408B-94B9-369394F55D09}" type="pres">
      <dgm:prSet presAssocID="{941E4F00-F81D-4827-9645-6709F9DD83C2}" presName="text2" presStyleCnt="0"/>
      <dgm:spPr/>
    </dgm:pt>
    <dgm:pt modelId="{33089E1A-4A07-466C-AB47-BA42AC0C2C6A}" type="pres">
      <dgm:prSet presAssocID="{941E4F00-F81D-4827-9645-6709F9DD83C2}" presName="textRepeatNode" presStyleLbl="alignNode1" presStyleIdx="1" presStyleCnt="12">
        <dgm:presLayoutVars>
          <dgm:chMax val="0"/>
          <dgm:chPref val="0"/>
          <dgm:bulletEnabled val="1"/>
        </dgm:presLayoutVars>
      </dgm:prSet>
      <dgm:spPr/>
    </dgm:pt>
    <dgm:pt modelId="{192EDA17-55C9-4507-93E9-1A54107E6D70}" type="pres">
      <dgm:prSet presAssocID="{941E4F00-F81D-4827-9645-6709F9DD83C2}" presName="textaccent2" presStyleCnt="0"/>
      <dgm:spPr/>
    </dgm:pt>
    <dgm:pt modelId="{FA3FD8B1-C07C-4793-BB32-D3BECC241FD6}" type="pres">
      <dgm:prSet presAssocID="{941E4F00-F81D-4827-9645-6709F9DD83C2}" presName="accentRepeatNode" presStyleLbl="solidAlignAcc1" presStyleIdx="2" presStyleCnt="24"/>
      <dgm:spPr/>
    </dgm:pt>
    <dgm:pt modelId="{3E84664A-49DC-4E59-B786-94C9DC104A0F}" type="pres">
      <dgm:prSet presAssocID="{072F44AE-19B2-47CD-9D54-BA3B1E926665}" presName="image2" presStyleCnt="0"/>
      <dgm:spPr/>
    </dgm:pt>
    <dgm:pt modelId="{245B7F9D-D0A6-4BDB-8BA1-B96FCA4EF2AA}" type="pres">
      <dgm:prSet presAssocID="{072F44AE-19B2-47CD-9D54-BA3B1E926665}" presName="imageRepeatNode" presStyleLbl="alignAcc1" presStyleIdx="1" presStyleCnt="12"/>
      <dgm:spPr/>
    </dgm:pt>
    <dgm:pt modelId="{716F590B-93B7-40CB-9855-4EC79CA76A90}" type="pres">
      <dgm:prSet presAssocID="{072F44AE-19B2-47CD-9D54-BA3B1E926665}" presName="imageaccent2" presStyleCnt="0"/>
      <dgm:spPr/>
    </dgm:pt>
    <dgm:pt modelId="{FA524BC0-A91B-4695-9C34-4A693147A8B8}" type="pres">
      <dgm:prSet presAssocID="{072F44AE-19B2-47CD-9D54-BA3B1E926665}" presName="accentRepeatNode" presStyleLbl="solidAlignAcc1" presStyleIdx="3" presStyleCnt="24"/>
      <dgm:spPr/>
    </dgm:pt>
    <dgm:pt modelId="{065B9EEC-2215-42AE-8DA6-0A2760396095}" type="pres">
      <dgm:prSet presAssocID="{613A1CC3-C9EA-4E58-AB06-B3D2526D3DEA}" presName="text3" presStyleCnt="0"/>
      <dgm:spPr/>
    </dgm:pt>
    <dgm:pt modelId="{1DF78E5B-A627-4306-9466-1083C9D7B683}" type="pres">
      <dgm:prSet presAssocID="{613A1CC3-C9EA-4E58-AB06-B3D2526D3DEA}" presName="textRepeatNode" presStyleLbl="alignNode1" presStyleIdx="2" presStyleCnt="12">
        <dgm:presLayoutVars>
          <dgm:chMax val="0"/>
          <dgm:chPref val="0"/>
          <dgm:bulletEnabled val="1"/>
        </dgm:presLayoutVars>
      </dgm:prSet>
      <dgm:spPr/>
    </dgm:pt>
    <dgm:pt modelId="{AC94AB03-1D71-4ABD-8F06-20FE6271DF22}" type="pres">
      <dgm:prSet presAssocID="{613A1CC3-C9EA-4E58-AB06-B3D2526D3DEA}" presName="textaccent3" presStyleCnt="0"/>
      <dgm:spPr/>
    </dgm:pt>
    <dgm:pt modelId="{E2844534-8A71-4D79-A131-BD14C2397752}" type="pres">
      <dgm:prSet presAssocID="{613A1CC3-C9EA-4E58-AB06-B3D2526D3DEA}" presName="accentRepeatNode" presStyleLbl="solidAlignAcc1" presStyleIdx="4" presStyleCnt="24"/>
      <dgm:spPr/>
    </dgm:pt>
    <dgm:pt modelId="{9EE76760-2101-4974-8C86-12862E208E1B}" type="pres">
      <dgm:prSet presAssocID="{9EB50C22-878D-4E8E-9691-93D70DBE1E53}" presName="image3" presStyleCnt="0"/>
      <dgm:spPr/>
    </dgm:pt>
    <dgm:pt modelId="{279CB451-5341-46D0-8F95-E75C4E201808}" type="pres">
      <dgm:prSet presAssocID="{9EB50C22-878D-4E8E-9691-93D70DBE1E53}" presName="imageRepeatNode" presStyleLbl="alignAcc1" presStyleIdx="2" presStyleCnt="12"/>
      <dgm:spPr/>
    </dgm:pt>
    <dgm:pt modelId="{D29D0A53-0C72-409C-A0C6-F6782DD536DD}" type="pres">
      <dgm:prSet presAssocID="{9EB50C22-878D-4E8E-9691-93D70DBE1E53}" presName="imageaccent3" presStyleCnt="0"/>
      <dgm:spPr/>
    </dgm:pt>
    <dgm:pt modelId="{4E5D720C-0B0E-47FB-A889-D51D1B125A6B}" type="pres">
      <dgm:prSet presAssocID="{9EB50C22-878D-4E8E-9691-93D70DBE1E53}" presName="accentRepeatNode" presStyleLbl="solidAlignAcc1" presStyleIdx="5" presStyleCnt="24"/>
      <dgm:spPr/>
    </dgm:pt>
    <dgm:pt modelId="{774F773F-A066-4DCF-9565-E6125CE4DBFB}" type="pres">
      <dgm:prSet presAssocID="{F404C0B4-F3C6-4CD5-8771-6EAEE9B53A1F}" presName="text4" presStyleCnt="0"/>
      <dgm:spPr/>
    </dgm:pt>
    <dgm:pt modelId="{932C78D9-1691-4850-9409-B8D5E246A2BB}" type="pres">
      <dgm:prSet presAssocID="{F404C0B4-F3C6-4CD5-8771-6EAEE9B53A1F}" presName="textRepeatNode" presStyleLbl="alignNode1" presStyleIdx="3" presStyleCnt="12">
        <dgm:presLayoutVars>
          <dgm:chMax val="0"/>
          <dgm:chPref val="0"/>
          <dgm:bulletEnabled val="1"/>
        </dgm:presLayoutVars>
      </dgm:prSet>
      <dgm:spPr/>
    </dgm:pt>
    <dgm:pt modelId="{6B15A834-E52C-4202-B971-7F1B64D50F53}" type="pres">
      <dgm:prSet presAssocID="{F404C0B4-F3C6-4CD5-8771-6EAEE9B53A1F}" presName="textaccent4" presStyleCnt="0"/>
      <dgm:spPr/>
    </dgm:pt>
    <dgm:pt modelId="{71B503A4-FC5E-43E8-9275-000FF2E9C01F}" type="pres">
      <dgm:prSet presAssocID="{F404C0B4-F3C6-4CD5-8771-6EAEE9B53A1F}" presName="accentRepeatNode" presStyleLbl="solidAlignAcc1" presStyleIdx="6" presStyleCnt="24"/>
      <dgm:spPr/>
    </dgm:pt>
    <dgm:pt modelId="{175229EA-0AD4-49EB-B546-6B351F0F951E}" type="pres">
      <dgm:prSet presAssocID="{E7C6D423-95B3-4E4F-B496-F4380333A22C}" presName="image4" presStyleCnt="0"/>
      <dgm:spPr/>
    </dgm:pt>
    <dgm:pt modelId="{7B2D083E-1A5B-4F56-B6B3-565140D2FE44}" type="pres">
      <dgm:prSet presAssocID="{E7C6D423-95B3-4E4F-B496-F4380333A22C}" presName="imageRepeatNode" presStyleLbl="alignAcc1" presStyleIdx="3" presStyleCnt="12"/>
      <dgm:spPr/>
    </dgm:pt>
    <dgm:pt modelId="{05F025C2-1E8F-47A8-B25A-AEB534AB8CAF}" type="pres">
      <dgm:prSet presAssocID="{E7C6D423-95B3-4E4F-B496-F4380333A22C}" presName="imageaccent4" presStyleCnt="0"/>
      <dgm:spPr/>
    </dgm:pt>
    <dgm:pt modelId="{868272DF-2C22-42CF-AE70-E5CEFED6E451}" type="pres">
      <dgm:prSet presAssocID="{E7C6D423-95B3-4E4F-B496-F4380333A22C}" presName="accentRepeatNode" presStyleLbl="solidAlignAcc1" presStyleIdx="7" presStyleCnt="24"/>
      <dgm:spPr/>
    </dgm:pt>
    <dgm:pt modelId="{457216FC-3225-4FED-8028-09F2D2E79426}" type="pres">
      <dgm:prSet presAssocID="{82CB9DF4-480C-4478-BBF7-C6C70F485F3B}" presName="text5" presStyleCnt="0"/>
      <dgm:spPr/>
    </dgm:pt>
    <dgm:pt modelId="{A6D6E995-9066-4467-B656-DD1A5547A213}" type="pres">
      <dgm:prSet presAssocID="{82CB9DF4-480C-4478-BBF7-C6C70F485F3B}" presName="textRepeatNode" presStyleLbl="alignNode1" presStyleIdx="4" presStyleCnt="12">
        <dgm:presLayoutVars>
          <dgm:chMax val="0"/>
          <dgm:chPref val="0"/>
          <dgm:bulletEnabled val="1"/>
        </dgm:presLayoutVars>
      </dgm:prSet>
      <dgm:spPr/>
    </dgm:pt>
    <dgm:pt modelId="{B3528861-D0B6-4AC5-9D2C-4C861F841BB3}" type="pres">
      <dgm:prSet presAssocID="{82CB9DF4-480C-4478-BBF7-C6C70F485F3B}" presName="textaccent5" presStyleCnt="0"/>
      <dgm:spPr/>
    </dgm:pt>
    <dgm:pt modelId="{3A129B2E-0361-49DB-905B-5464A01E8C82}" type="pres">
      <dgm:prSet presAssocID="{82CB9DF4-480C-4478-BBF7-C6C70F485F3B}" presName="accentRepeatNode" presStyleLbl="solidAlignAcc1" presStyleIdx="8" presStyleCnt="24"/>
      <dgm:spPr/>
    </dgm:pt>
    <dgm:pt modelId="{E28FD63A-69D7-4A6B-85DE-36385FDC0727}" type="pres">
      <dgm:prSet presAssocID="{EAB77B83-1CB5-4AA9-9977-8F79719212F7}" presName="image5" presStyleCnt="0"/>
      <dgm:spPr/>
    </dgm:pt>
    <dgm:pt modelId="{7258B28C-094A-45E6-B73F-3CAA9442F8E1}" type="pres">
      <dgm:prSet presAssocID="{EAB77B83-1CB5-4AA9-9977-8F79719212F7}" presName="imageRepeatNode" presStyleLbl="alignAcc1" presStyleIdx="4" presStyleCnt="12"/>
      <dgm:spPr/>
    </dgm:pt>
    <dgm:pt modelId="{DEC8C6F1-88B1-4785-99B4-6CA5D07B01CE}" type="pres">
      <dgm:prSet presAssocID="{EAB77B83-1CB5-4AA9-9977-8F79719212F7}" presName="imageaccent5" presStyleCnt="0"/>
      <dgm:spPr/>
    </dgm:pt>
    <dgm:pt modelId="{F5122358-9086-4DCA-A41A-D0C9A5FD459F}" type="pres">
      <dgm:prSet presAssocID="{EAB77B83-1CB5-4AA9-9977-8F79719212F7}" presName="accentRepeatNode" presStyleLbl="solidAlignAcc1" presStyleIdx="9" presStyleCnt="24"/>
      <dgm:spPr/>
    </dgm:pt>
    <dgm:pt modelId="{6AC63A3C-6501-4C26-8988-109ACECF2B76}" type="pres">
      <dgm:prSet presAssocID="{57FCDECE-0AE6-4038-AB2F-6108073D0EC9}" presName="text6" presStyleCnt="0"/>
      <dgm:spPr/>
    </dgm:pt>
    <dgm:pt modelId="{A8F3FE97-34B4-468B-A410-DAD55824DDA9}" type="pres">
      <dgm:prSet presAssocID="{57FCDECE-0AE6-4038-AB2F-6108073D0EC9}" presName="textRepeatNode" presStyleLbl="alignNode1" presStyleIdx="5" presStyleCnt="12">
        <dgm:presLayoutVars>
          <dgm:chMax val="0"/>
          <dgm:chPref val="0"/>
          <dgm:bulletEnabled val="1"/>
        </dgm:presLayoutVars>
      </dgm:prSet>
      <dgm:spPr/>
    </dgm:pt>
    <dgm:pt modelId="{58000800-3A28-429E-8843-0B07891ADCD3}" type="pres">
      <dgm:prSet presAssocID="{57FCDECE-0AE6-4038-AB2F-6108073D0EC9}" presName="textaccent6" presStyleCnt="0"/>
      <dgm:spPr/>
    </dgm:pt>
    <dgm:pt modelId="{79F17940-4E73-4B46-905A-5A3778AF116B}" type="pres">
      <dgm:prSet presAssocID="{57FCDECE-0AE6-4038-AB2F-6108073D0EC9}" presName="accentRepeatNode" presStyleLbl="solidAlignAcc1" presStyleIdx="10" presStyleCnt="24"/>
      <dgm:spPr/>
    </dgm:pt>
    <dgm:pt modelId="{02E402A2-5C99-4430-91CC-5734A2661DCF}" type="pres">
      <dgm:prSet presAssocID="{8ACC27FA-B1BF-41CD-AEBF-74226BF9C382}" presName="image6" presStyleCnt="0"/>
      <dgm:spPr/>
    </dgm:pt>
    <dgm:pt modelId="{9D3104AC-49A3-46BA-ACAE-02252B85AD04}" type="pres">
      <dgm:prSet presAssocID="{8ACC27FA-B1BF-41CD-AEBF-74226BF9C382}" presName="imageRepeatNode" presStyleLbl="alignAcc1" presStyleIdx="5" presStyleCnt="12"/>
      <dgm:spPr/>
    </dgm:pt>
    <dgm:pt modelId="{6E6029F9-D2A7-4986-9518-28E1437974CD}" type="pres">
      <dgm:prSet presAssocID="{8ACC27FA-B1BF-41CD-AEBF-74226BF9C382}" presName="imageaccent6" presStyleCnt="0"/>
      <dgm:spPr/>
    </dgm:pt>
    <dgm:pt modelId="{9BE3FF56-9140-4329-94BC-EAE64FF613A2}" type="pres">
      <dgm:prSet presAssocID="{8ACC27FA-B1BF-41CD-AEBF-74226BF9C382}" presName="accentRepeatNode" presStyleLbl="solidAlignAcc1" presStyleIdx="11" presStyleCnt="24"/>
      <dgm:spPr/>
    </dgm:pt>
    <dgm:pt modelId="{2FA35B87-E533-42EB-BB7B-849FF210C1DC}" type="pres">
      <dgm:prSet presAssocID="{0402A802-3E8E-4B09-ABE0-20C91F53C57F}" presName="text7" presStyleCnt="0"/>
      <dgm:spPr/>
    </dgm:pt>
    <dgm:pt modelId="{8DA30451-7674-4284-8676-2A7A0F0A0CD2}" type="pres">
      <dgm:prSet presAssocID="{0402A802-3E8E-4B09-ABE0-20C91F53C57F}" presName="textRepeatNode" presStyleLbl="alignNode1" presStyleIdx="6" presStyleCnt="12">
        <dgm:presLayoutVars>
          <dgm:chMax val="0"/>
          <dgm:chPref val="0"/>
          <dgm:bulletEnabled val="1"/>
        </dgm:presLayoutVars>
      </dgm:prSet>
      <dgm:spPr/>
    </dgm:pt>
    <dgm:pt modelId="{8558795D-6DC8-42FB-912F-2444F3160214}" type="pres">
      <dgm:prSet presAssocID="{0402A802-3E8E-4B09-ABE0-20C91F53C57F}" presName="textaccent7" presStyleCnt="0"/>
      <dgm:spPr/>
    </dgm:pt>
    <dgm:pt modelId="{68EF0DF8-CD74-46AC-97C5-9ADBEA482F85}" type="pres">
      <dgm:prSet presAssocID="{0402A802-3E8E-4B09-ABE0-20C91F53C57F}" presName="accentRepeatNode" presStyleLbl="solidAlignAcc1" presStyleIdx="12" presStyleCnt="24"/>
      <dgm:spPr/>
    </dgm:pt>
    <dgm:pt modelId="{2C33493D-C785-4976-8386-9B6A43024C88}" type="pres">
      <dgm:prSet presAssocID="{57C2CDAC-89BD-4DF3-9B1D-4A46D895819A}" presName="image7" presStyleCnt="0"/>
      <dgm:spPr/>
    </dgm:pt>
    <dgm:pt modelId="{B47578FB-7D25-4E51-AD03-A64117F72203}" type="pres">
      <dgm:prSet presAssocID="{57C2CDAC-89BD-4DF3-9B1D-4A46D895819A}" presName="imageRepeatNode" presStyleLbl="alignAcc1" presStyleIdx="6" presStyleCnt="12"/>
      <dgm:spPr/>
    </dgm:pt>
    <dgm:pt modelId="{F5FC8F6D-09DE-4F2A-8F6C-7CD21EFAE45D}" type="pres">
      <dgm:prSet presAssocID="{57C2CDAC-89BD-4DF3-9B1D-4A46D895819A}" presName="imageaccent7" presStyleCnt="0"/>
      <dgm:spPr/>
    </dgm:pt>
    <dgm:pt modelId="{48A12026-E1FF-46B2-82A5-A87325001210}" type="pres">
      <dgm:prSet presAssocID="{57C2CDAC-89BD-4DF3-9B1D-4A46D895819A}" presName="accentRepeatNode" presStyleLbl="solidAlignAcc1" presStyleIdx="13" presStyleCnt="24"/>
      <dgm:spPr/>
    </dgm:pt>
    <dgm:pt modelId="{3434F5A0-3993-441F-B7FA-691D59C42B46}" type="pres">
      <dgm:prSet presAssocID="{2FCB8226-C0B7-437E-917C-BAEF1D867E7F}" presName="text8" presStyleCnt="0"/>
      <dgm:spPr/>
    </dgm:pt>
    <dgm:pt modelId="{35263082-C846-42B5-BC21-6DD567228550}" type="pres">
      <dgm:prSet presAssocID="{2FCB8226-C0B7-437E-917C-BAEF1D867E7F}" presName="textRepeatNode" presStyleLbl="alignNode1" presStyleIdx="7" presStyleCnt="12">
        <dgm:presLayoutVars>
          <dgm:chMax val="0"/>
          <dgm:chPref val="0"/>
          <dgm:bulletEnabled val="1"/>
        </dgm:presLayoutVars>
      </dgm:prSet>
      <dgm:spPr/>
    </dgm:pt>
    <dgm:pt modelId="{60AD6CFB-00A8-44B6-8B39-A92A26BA7986}" type="pres">
      <dgm:prSet presAssocID="{2FCB8226-C0B7-437E-917C-BAEF1D867E7F}" presName="textaccent8" presStyleCnt="0"/>
      <dgm:spPr/>
    </dgm:pt>
    <dgm:pt modelId="{07E50961-20FB-49BE-A7BA-14D0E23BAA62}" type="pres">
      <dgm:prSet presAssocID="{2FCB8226-C0B7-437E-917C-BAEF1D867E7F}" presName="accentRepeatNode" presStyleLbl="solidAlignAcc1" presStyleIdx="14" presStyleCnt="24"/>
      <dgm:spPr/>
    </dgm:pt>
    <dgm:pt modelId="{C023B758-50E3-4696-8D32-A2AA16E13CCF}" type="pres">
      <dgm:prSet presAssocID="{8CA34393-DD5B-4B7C-B91F-18036F884D01}" presName="image8" presStyleCnt="0"/>
      <dgm:spPr/>
    </dgm:pt>
    <dgm:pt modelId="{F0EA7F6A-EE6D-4DBC-BF40-4E037C284057}" type="pres">
      <dgm:prSet presAssocID="{8CA34393-DD5B-4B7C-B91F-18036F884D01}" presName="imageRepeatNode" presStyleLbl="alignAcc1" presStyleIdx="7" presStyleCnt="12"/>
      <dgm:spPr/>
    </dgm:pt>
    <dgm:pt modelId="{B5B3FAFB-1D3F-49E9-9BB9-0AEC5550BCAB}" type="pres">
      <dgm:prSet presAssocID="{8CA34393-DD5B-4B7C-B91F-18036F884D01}" presName="imageaccent8" presStyleCnt="0"/>
      <dgm:spPr/>
    </dgm:pt>
    <dgm:pt modelId="{32BC5549-10F1-4776-B88E-9A3F8BE744C5}" type="pres">
      <dgm:prSet presAssocID="{8CA34393-DD5B-4B7C-B91F-18036F884D01}" presName="accentRepeatNode" presStyleLbl="solidAlignAcc1" presStyleIdx="15" presStyleCnt="24"/>
      <dgm:spPr/>
    </dgm:pt>
    <dgm:pt modelId="{B02F40F7-91FA-4A89-A809-A472AFD9675D}" type="pres">
      <dgm:prSet presAssocID="{0A4C3C8C-D070-41D8-A219-AF828441840A}" presName="text9" presStyleCnt="0"/>
      <dgm:spPr/>
    </dgm:pt>
    <dgm:pt modelId="{A0ACD33A-7FBE-4F71-9A5F-824ADE74FD7C}" type="pres">
      <dgm:prSet presAssocID="{0A4C3C8C-D070-41D8-A219-AF828441840A}" presName="textRepeatNode" presStyleLbl="alignNode1" presStyleIdx="8" presStyleCnt="12">
        <dgm:presLayoutVars>
          <dgm:chMax val="0"/>
          <dgm:chPref val="0"/>
          <dgm:bulletEnabled val="1"/>
        </dgm:presLayoutVars>
      </dgm:prSet>
      <dgm:spPr/>
    </dgm:pt>
    <dgm:pt modelId="{EE5CC99F-95E1-4917-A1B6-3BFABBFF2C39}" type="pres">
      <dgm:prSet presAssocID="{0A4C3C8C-D070-41D8-A219-AF828441840A}" presName="textaccent9" presStyleCnt="0"/>
      <dgm:spPr/>
    </dgm:pt>
    <dgm:pt modelId="{DE6A37DA-0FF5-410F-A65F-247DBA7594CC}" type="pres">
      <dgm:prSet presAssocID="{0A4C3C8C-D070-41D8-A219-AF828441840A}" presName="accentRepeatNode" presStyleLbl="solidAlignAcc1" presStyleIdx="16" presStyleCnt="24"/>
      <dgm:spPr/>
    </dgm:pt>
    <dgm:pt modelId="{94FE4ECD-159D-4E8B-B1C9-CB53664ECD1C}" type="pres">
      <dgm:prSet presAssocID="{B514CD1B-1EE7-4788-B1F9-93B2F958159B}" presName="image9" presStyleCnt="0"/>
      <dgm:spPr/>
    </dgm:pt>
    <dgm:pt modelId="{800067EC-D792-4C6F-9366-E1BC155C11F1}" type="pres">
      <dgm:prSet presAssocID="{B514CD1B-1EE7-4788-B1F9-93B2F958159B}" presName="imageRepeatNode" presStyleLbl="alignAcc1" presStyleIdx="8" presStyleCnt="12"/>
      <dgm:spPr/>
    </dgm:pt>
    <dgm:pt modelId="{075C2629-7DDA-4809-AB30-BA65CDA7E83C}" type="pres">
      <dgm:prSet presAssocID="{B514CD1B-1EE7-4788-B1F9-93B2F958159B}" presName="imageaccent9" presStyleCnt="0"/>
      <dgm:spPr/>
    </dgm:pt>
    <dgm:pt modelId="{00B08D37-C63B-4289-8429-4D0708BA3158}" type="pres">
      <dgm:prSet presAssocID="{B514CD1B-1EE7-4788-B1F9-93B2F958159B}" presName="accentRepeatNode" presStyleLbl="solidAlignAcc1" presStyleIdx="17" presStyleCnt="24"/>
      <dgm:spPr/>
    </dgm:pt>
    <dgm:pt modelId="{4DB444E3-DD11-41BB-9568-6A2160C71307}" type="pres">
      <dgm:prSet presAssocID="{8838754A-B397-4648-A871-131866F6234F}" presName="text10" presStyleCnt="0"/>
      <dgm:spPr/>
    </dgm:pt>
    <dgm:pt modelId="{9CEDCB74-246B-46A6-A23F-905DEE65DE83}" type="pres">
      <dgm:prSet presAssocID="{8838754A-B397-4648-A871-131866F6234F}" presName="textRepeatNode" presStyleLbl="alignNode1" presStyleIdx="9" presStyleCnt="12">
        <dgm:presLayoutVars>
          <dgm:chMax val="0"/>
          <dgm:chPref val="0"/>
          <dgm:bulletEnabled val="1"/>
        </dgm:presLayoutVars>
      </dgm:prSet>
      <dgm:spPr/>
    </dgm:pt>
    <dgm:pt modelId="{149C717B-FC7A-4FFE-B5D5-4FAB884706A5}" type="pres">
      <dgm:prSet presAssocID="{8838754A-B397-4648-A871-131866F6234F}" presName="textaccent10" presStyleCnt="0"/>
      <dgm:spPr/>
    </dgm:pt>
    <dgm:pt modelId="{C9A2F3B7-0D36-4BEE-AC31-4EE5BA65C4EF}" type="pres">
      <dgm:prSet presAssocID="{8838754A-B397-4648-A871-131866F6234F}" presName="accentRepeatNode" presStyleLbl="solidAlignAcc1" presStyleIdx="18" presStyleCnt="24"/>
      <dgm:spPr/>
    </dgm:pt>
    <dgm:pt modelId="{79091447-3709-41D0-8BD9-54889CC4DA71}" type="pres">
      <dgm:prSet presAssocID="{5429A582-0A4B-46D0-B8AF-99919B2E1673}" presName="image10" presStyleCnt="0"/>
      <dgm:spPr/>
    </dgm:pt>
    <dgm:pt modelId="{CE644F89-C865-4A61-A13A-99CFD4C81517}" type="pres">
      <dgm:prSet presAssocID="{5429A582-0A4B-46D0-B8AF-99919B2E1673}" presName="imageRepeatNode" presStyleLbl="alignAcc1" presStyleIdx="9" presStyleCnt="12"/>
      <dgm:spPr/>
    </dgm:pt>
    <dgm:pt modelId="{D2346EA9-2A64-4EC7-BFBC-B34E3656E84C}" type="pres">
      <dgm:prSet presAssocID="{5429A582-0A4B-46D0-B8AF-99919B2E1673}" presName="imageaccent10" presStyleCnt="0"/>
      <dgm:spPr/>
    </dgm:pt>
    <dgm:pt modelId="{4E9A3F10-AB77-4882-8858-B6BAC450F4F5}" type="pres">
      <dgm:prSet presAssocID="{5429A582-0A4B-46D0-B8AF-99919B2E1673}" presName="accentRepeatNode" presStyleLbl="solidAlignAcc1" presStyleIdx="19" presStyleCnt="24"/>
      <dgm:spPr/>
    </dgm:pt>
    <dgm:pt modelId="{A1A06726-7621-4B94-BC8E-A40FF8166AFE}" type="pres">
      <dgm:prSet presAssocID="{0FB88CB3-536B-4677-85DE-E8D39AF5030B}" presName="text11" presStyleCnt="0"/>
      <dgm:spPr/>
    </dgm:pt>
    <dgm:pt modelId="{8507F2A2-F4F2-48D3-9D0A-88EE594383BB}" type="pres">
      <dgm:prSet presAssocID="{0FB88CB3-536B-4677-85DE-E8D39AF5030B}" presName="textRepeatNode" presStyleLbl="alignNode1" presStyleIdx="10" presStyleCnt="12">
        <dgm:presLayoutVars>
          <dgm:chMax val="0"/>
          <dgm:chPref val="0"/>
          <dgm:bulletEnabled val="1"/>
        </dgm:presLayoutVars>
      </dgm:prSet>
      <dgm:spPr/>
    </dgm:pt>
    <dgm:pt modelId="{06C39704-23A2-4CAB-A86C-85B5471EA089}" type="pres">
      <dgm:prSet presAssocID="{0FB88CB3-536B-4677-85DE-E8D39AF5030B}" presName="textaccent11" presStyleCnt="0"/>
      <dgm:spPr/>
    </dgm:pt>
    <dgm:pt modelId="{32AA64CB-90B2-41AE-9FFA-2F56DCB5DA95}" type="pres">
      <dgm:prSet presAssocID="{0FB88CB3-536B-4677-85DE-E8D39AF5030B}" presName="accentRepeatNode" presStyleLbl="solidAlignAcc1" presStyleIdx="20" presStyleCnt="24"/>
      <dgm:spPr/>
    </dgm:pt>
    <dgm:pt modelId="{BC23BADF-1CBE-496C-A527-F529E3E4FF9E}" type="pres">
      <dgm:prSet presAssocID="{595E55EB-507B-4201-9BBA-E6A3A12041B2}" presName="image11" presStyleCnt="0"/>
      <dgm:spPr/>
    </dgm:pt>
    <dgm:pt modelId="{D4BCB878-E7FF-4DAD-A1E6-077E95454FD1}" type="pres">
      <dgm:prSet presAssocID="{595E55EB-507B-4201-9BBA-E6A3A12041B2}" presName="imageRepeatNode" presStyleLbl="alignAcc1" presStyleIdx="10" presStyleCnt="12"/>
      <dgm:spPr/>
    </dgm:pt>
    <dgm:pt modelId="{1CA6E7F7-2F6E-4D65-86C0-595758F6DBD3}" type="pres">
      <dgm:prSet presAssocID="{595E55EB-507B-4201-9BBA-E6A3A12041B2}" presName="imageaccent11" presStyleCnt="0"/>
      <dgm:spPr/>
    </dgm:pt>
    <dgm:pt modelId="{88BE7162-CBCE-4176-ADBB-8388480B7627}" type="pres">
      <dgm:prSet presAssocID="{595E55EB-507B-4201-9BBA-E6A3A12041B2}" presName="accentRepeatNode" presStyleLbl="solidAlignAcc1" presStyleIdx="21" presStyleCnt="24"/>
      <dgm:spPr/>
    </dgm:pt>
    <dgm:pt modelId="{74BE3CA8-1276-491F-B32C-248B53F9E227}" type="pres">
      <dgm:prSet presAssocID="{73071B42-2693-4EDE-966B-C8829A455D39}" presName="text12" presStyleCnt="0"/>
      <dgm:spPr/>
    </dgm:pt>
    <dgm:pt modelId="{BCD12A50-182A-4637-9D70-46AB8542C670}" type="pres">
      <dgm:prSet presAssocID="{73071B42-2693-4EDE-966B-C8829A455D39}" presName="textRepeatNode" presStyleLbl="alignNode1" presStyleIdx="11" presStyleCnt="12">
        <dgm:presLayoutVars>
          <dgm:chMax val="0"/>
          <dgm:chPref val="0"/>
          <dgm:bulletEnabled val="1"/>
        </dgm:presLayoutVars>
      </dgm:prSet>
      <dgm:spPr/>
    </dgm:pt>
    <dgm:pt modelId="{EA4D7C7E-A18F-413C-B65D-A90D257A2ACF}" type="pres">
      <dgm:prSet presAssocID="{73071B42-2693-4EDE-966B-C8829A455D39}" presName="textaccent12" presStyleCnt="0"/>
      <dgm:spPr/>
    </dgm:pt>
    <dgm:pt modelId="{7E1F78CA-9D4F-443A-8698-4599EBEFEAC6}" type="pres">
      <dgm:prSet presAssocID="{73071B42-2693-4EDE-966B-C8829A455D39}" presName="accentRepeatNode" presStyleLbl="solidAlignAcc1" presStyleIdx="22" presStyleCnt="24"/>
      <dgm:spPr/>
    </dgm:pt>
    <dgm:pt modelId="{C93ECB98-AF4B-4C1A-8896-0E06654ECA75}" type="pres">
      <dgm:prSet presAssocID="{30FAD5E6-3FF0-45D9-801D-DA0772C61A3B}" presName="image12" presStyleCnt="0"/>
      <dgm:spPr/>
    </dgm:pt>
    <dgm:pt modelId="{70896370-57E8-47F3-9930-0412F01E4513}" type="pres">
      <dgm:prSet presAssocID="{30FAD5E6-3FF0-45D9-801D-DA0772C61A3B}" presName="imageRepeatNode" presStyleLbl="alignAcc1" presStyleIdx="11" presStyleCnt="12"/>
      <dgm:spPr/>
    </dgm:pt>
    <dgm:pt modelId="{1CC7EFA5-9288-4824-AE53-7799CFB4B276}" type="pres">
      <dgm:prSet presAssocID="{30FAD5E6-3FF0-45D9-801D-DA0772C61A3B}" presName="imageaccent12" presStyleCnt="0"/>
      <dgm:spPr/>
    </dgm:pt>
    <dgm:pt modelId="{892F66C3-7603-4035-9B1A-D076CB79E504}" type="pres">
      <dgm:prSet presAssocID="{30FAD5E6-3FF0-45D9-801D-DA0772C61A3B}" presName="accentRepeatNode" presStyleLbl="solidAlignAcc1" presStyleIdx="23" presStyleCnt="24"/>
      <dgm:spPr/>
    </dgm:pt>
  </dgm:ptLst>
  <dgm:cxnLst>
    <dgm:cxn modelId="{DE74F40E-4E51-4D19-9146-D8518D7DE12C}" srcId="{E744C2B5-47F4-41F9-88EB-523A1E48F88D}" destId="{2FCB8226-C0B7-437E-917C-BAEF1D867E7F}" srcOrd="7" destOrd="0" parTransId="{44EFF33C-E556-4DA9-96E4-A92105E0ED1A}" sibTransId="{8CA34393-DD5B-4B7C-B91F-18036F884D01}"/>
    <dgm:cxn modelId="{58382F13-C2FD-476B-B6C6-D62B0DADEAA4}" srcId="{E744C2B5-47F4-41F9-88EB-523A1E48F88D}" destId="{0A4C3C8C-D070-41D8-A219-AF828441840A}" srcOrd="8" destOrd="0" parTransId="{87FF3243-248B-45AD-B3DF-89EC1CB9C89D}" sibTransId="{B514CD1B-1EE7-4788-B1F9-93B2F958159B}"/>
    <dgm:cxn modelId="{5FE24C29-9030-410F-B705-585DDA93AFEC}" type="presOf" srcId="{82CB9DF4-480C-4478-BBF7-C6C70F485F3B}" destId="{A6D6E995-9066-4467-B656-DD1A5547A213}" srcOrd="0" destOrd="0" presId="urn:microsoft.com/office/officeart/2008/layout/HexagonCluster"/>
    <dgm:cxn modelId="{5F837D2B-2FA6-4D70-B03B-CE892819D5F1}" srcId="{E744C2B5-47F4-41F9-88EB-523A1E48F88D}" destId="{0FB88CB3-536B-4677-85DE-E8D39AF5030B}" srcOrd="10" destOrd="0" parTransId="{7982DB7B-BE93-4ED4-A1AA-24F579DC63C5}" sibTransId="{595E55EB-507B-4201-9BBA-E6A3A12041B2}"/>
    <dgm:cxn modelId="{DC546733-2BC6-4274-87DA-67A59B34873D}" type="presOf" srcId="{072F44AE-19B2-47CD-9D54-BA3B1E926665}" destId="{245B7F9D-D0A6-4BDB-8BA1-B96FCA4EF2AA}" srcOrd="0" destOrd="0" presId="urn:microsoft.com/office/officeart/2008/layout/HexagonCluster"/>
    <dgm:cxn modelId="{CDCF2436-1D68-4DCC-A318-C1BD51F0510F}" type="presOf" srcId="{F404C0B4-F3C6-4CD5-8771-6EAEE9B53A1F}" destId="{932C78D9-1691-4850-9409-B8D5E246A2BB}" srcOrd="0" destOrd="0" presId="urn:microsoft.com/office/officeart/2008/layout/HexagonCluster"/>
    <dgm:cxn modelId="{87E9893B-7418-4404-B064-947E237A9A04}" type="presOf" srcId="{941E4F00-F81D-4827-9645-6709F9DD83C2}" destId="{33089E1A-4A07-466C-AB47-BA42AC0C2C6A}" srcOrd="0" destOrd="0" presId="urn:microsoft.com/office/officeart/2008/layout/HexagonCluster"/>
    <dgm:cxn modelId="{65021B5E-3C3D-45F0-ACC6-5E085E762431}" srcId="{E744C2B5-47F4-41F9-88EB-523A1E48F88D}" destId="{941E4F00-F81D-4827-9645-6709F9DD83C2}" srcOrd="1" destOrd="0" parTransId="{5B988D9F-0275-4FDB-A007-77CA146BCD09}" sibTransId="{072F44AE-19B2-47CD-9D54-BA3B1E926665}"/>
    <dgm:cxn modelId="{09F62F5E-D62D-443A-A8AB-0C6879D4352A}" srcId="{E744C2B5-47F4-41F9-88EB-523A1E48F88D}" destId="{0402A802-3E8E-4B09-ABE0-20C91F53C57F}" srcOrd="6" destOrd="0" parTransId="{71E7CC04-7314-4D10-8E46-45F9BE2BC3A8}" sibTransId="{57C2CDAC-89BD-4DF3-9B1D-4A46D895819A}"/>
    <dgm:cxn modelId="{CBB03B48-FEDA-4261-993F-D201F6C35BFC}" srcId="{E744C2B5-47F4-41F9-88EB-523A1E48F88D}" destId="{F404C0B4-F3C6-4CD5-8771-6EAEE9B53A1F}" srcOrd="3" destOrd="0" parTransId="{6B279B14-5AAB-42D6-A45B-6486B9700B17}" sibTransId="{E7C6D423-95B3-4E4F-B496-F4380333A22C}"/>
    <dgm:cxn modelId="{F169A968-A628-4CBB-A188-D5728B863CFC}" type="presOf" srcId="{73071B42-2693-4EDE-966B-C8829A455D39}" destId="{BCD12A50-182A-4637-9D70-46AB8542C670}" srcOrd="0" destOrd="0" presId="urn:microsoft.com/office/officeart/2008/layout/HexagonCluster"/>
    <dgm:cxn modelId="{A34AF148-6BCA-4955-BBF5-4C04FEAAFECF}" srcId="{E744C2B5-47F4-41F9-88EB-523A1E48F88D}" destId="{73071B42-2693-4EDE-966B-C8829A455D39}" srcOrd="11" destOrd="0" parTransId="{2589D2CA-24BC-4633-9708-F7E335B3B111}" sibTransId="{30FAD5E6-3FF0-45D9-801D-DA0772C61A3B}"/>
    <dgm:cxn modelId="{0B514949-76B2-42DB-A0AD-39411E9AC499}" type="presOf" srcId="{57FCDECE-0AE6-4038-AB2F-6108073D0EC9}" destId="{A8F3FE97-34B4-468B-A410-DAD55824DDA9}" srcOrd="0" destOrd="0" presId="urn:microsoft.com/office/officeart/2008/layout/HexagonCluster"/>
    <dgm:cxn modelId="{6E14F64A-88B9-456D-B93D-3F61E7C8EBDB}" type="presOf" srcId="{57C2CDAC-89BD-4DF3-9B1D-4A46D895819A}" destId="{B47578FB-7D25-4E51-AD03-A64117F72203}" srcOrd="0" destOrd="0" presId="urn:microsoft.com/office/officeart/2008/layout/HexagonCluster"/>
    <dgm:cxn modelId="{33514E74-7CB7-4A2A-B3B1-2DC832D44F5D}" srcId="{E744C2B5-47F4-41F9-88EB-523A1E48F88D}" destId="{8838754A-B397-4648-A871-131866F6234F}" srcOrd="9" destOrd="0" parTransId="{0B50D3D8-9D64-47C4-B35E-5F76DA9876CF}" sibTransId="{5429A582-0A4B-46D0-B8AF-99919B2E1673}"/>
    <dgm:cxn modelId="{A8FF1279-5030-4D16-A91B-14056B846EAB}" type="presOf" srcId="{30FAD5E6-3FF0-45D9-801D-DA0772C61A3B}" destId="{70896370-57E8-47F3-9930-0412F01E4513}" srcOrd="0" destOrd="0" presId="urn:microsoft.com/office/officeart/2008/layout/HexagonCluster"/>
    <dgm:cxn modelId="{07EA177C-B58D-4160-BD7E-7B2E193B64FC}" type="presOf" srcId="{613A1CC3-C9EA-4E58-AB06-B3D2526D3DEA}" destId="{1DF78E5B-A627-4306-9466-1083C9D7B683}" srcOrd="0" destOrd="0" presId="urn:microsoft.com/office/officeart/2008/layout/HexagonCluster"/>
    <dgm:cxn modelId="{4B1ED67C-66DC-40E8-AF2F-99017CF1BFD0}" type="presOf" srcId="{0402A802-3E8E-4B09-ABE0-20C91F53C57F}" destId="{8DA30451-7674-4284-8676-2A7A0F0A0CD2}" srcOrd="0" destOrd="0" presId="urn:microsoft.com/office/officeart/2008/layout/HexagonCluster"/>
    <dgm:cxn modelId="{025A2785-78BA-4FDE-BF29-185F87B183D2}" type="presOf" srcId="{ACC9B9F6-ACCF-43E1-981E-0F47C7CF4746}" destId="{9AB71D47-F8BC-4F1D-A622-A03BDB19CE16}" srcOrd="0" destOrd="0" presId="urn:microsoft.com/office/officeart/2008/layout/HexagonCluster"/>
    <dgm:cxn modelId="{63306C98-BDB0-433B-BFF2-8D1070691024}" type="presOf" srcId="{9EB50C22-878D-4E8E-9691-93D70DBE1E53}" destId="{279CB451-5341-46D0-8F95-E75C4E201808}" srcOrd="0" destOrd="0" presId="urn:microsoft.com/office/officeart/2008/layout/HexagonCluster"/>
    <dgm:cxn modelId="{FE61A5B3-F20D-448E-B532-CD8032479A33}" srcId="{E744C2B5-47F4-41F9-88EB-523A1E48F88D}" destId="{82CB9DF4-480C-4478-BBF7-C6C70F485F3B}" srcOrd="4" destOrd="0" parTransId="{00E63462-20BA-405E-8B7B-B15319730ED9}" sibTransId="{EAB77B83-1CB5-4AA9-9977-8F79719212F7}"/>
    <dgm:cxn modelId="{31023BB8-15B3-4A74-9201-802F2554ED18}" type="presOf" srcId="{0A4C3C8C-D070-41D8-A219-AF828441840A}" destId="{A0ACD33A-7FBE-4F71-9A5F-824ADE74FD7C}" srcOrd="0" destOrd="0" presId="urn:microsoft.com/office/officeart/2008/layout/HexagonCluster"/>
    <dgm:cxn modelId="{636AB7BA-4F80-4C6E-A744-91636F2C50EE}" srcId="{E744C2B5-47F4-41F9-88EB-523A1E48F88D}" destId="{57FCDECE-0AE6-4038-AB2F-6108073D0EC9}" srcOrd="5" destOrd="0" parTransId="{701BF307-E6B8-423B-A346-82D7E551FB85}" sibTransId="{8ACC27FA-B1BF-41CD-AEBF-74226BF9C382}"/>
    <dgm:cxn modelId="{4AFF67BD-7864-4413-8A73-97240B74B7A3}" type="presOf" srcId="{A83DA617-B2CB-4FBE-B001-52A18D16CD2E}" destId="{0EAEB1B3-12F5-4044-B3A8-F44C33A7F67B}" srcOrd="0" destOrd="0" presId="urn:microsoft.com/office/officeart/2008/layout/HexagonCluster"/>
    <dgm:cxn modelId="{357609CA-CDB3-42E4-A512-44AE3DA6978C}" srcId="{E744C2B5-47F4-41F9-88EB-523A1E48F88D}" destId="{ACC9B9F6-ACCF-43E1-981E-0F47C7CF4746}" srcOrd="0" destOrd="0" parTransId="{3552A715-0EEF-483F-B565-6A00F2BEEB33}" sibTransId="{A83DA617-B2CB-4FBE-B001-52A18D16CD2E}"/>
    <dgm:cxn modelId="{152EA5CE-63C1-4E4E-96EB-93F63F76BFC2}" type="presOf" srcId="{0FB88CB3-536B-4677-85DE-E8D39AF5030B}" destId="{8507F2A2-F4F2-48D3-9D0A-88EE594383BB}" srcOrd="0" destOrd="0" presId="urn:microsoft.com/office/officeart/2008/layout/HexagonCluster"/>
    <dgm:cxn modelId="{7F52DFD2-DC51-452A-935E-4492211456EC}" type="presOf" srcId="{8838754A-B397-4648-A871-131866F6234F}" destId="{9CEDCB74-246B-46A6-A23F-905DEE65DE83}" srcOrd="0" destOrd="0" presId="urn:microsoft.com/office/officeart/2008/layout/HexagonCluster"/>
    <dgm:cxn modelId="{DD4F39F0-7EF1-4FF5-BBD5-061166BAAF03}" srcId="{E744C2B5-47F4-41F9-88EB-523A1E48F88D}" destId="{613A1CC3-C9EA-4E58-AB06-B3D2526D3DEA}" srcOrd="2" destOrd="0" parTransId="{AE69C881-E593-4461-A53E-56461AD0373E}" sibTransId="{9EB50C22-878D-4E8E-9691-93D70DBE1E53}"/>
    <dgm:cxn modelId="{96475EF2-AC45-4CEA-8E91-F1FA030ECC3A}" type="presOf" srcId="{2FCB8226-C0B7-437E-917C-BAEF1D867E7F}" destId="{35263082-C846-42B5-BC21-6DD567228550}" srcOrd="0" destOrd="0" presId="urn:microsoft.com/office/officeart/2008/layout/HexagonCluster"/>
    <dgm:cxn modelId="{F73E67F2-52E9-4C00-BC19-833EA4EDBC25}" type="presOf" srcId="{8CA34393-DD5B-4B7C-B91F-18036F884D01}" destId="{F0EA7F6A-EE6D-4DBC-BF40-4E037C284057}" srcOrd="0" destOrd="0" presId="urn:microsoft.com/office/officeart/2008/layout/HexagonCluster"/>
    <dgm:cxn modelId="{6FFD90F2-C07C-40AF-B905-66A4875562D7}" type="presOf" srcId="{5429A582-0A4B-46D0-B8AF-99919B2E1673}" destId="{CE644F89-C865-4A61-A13A-99CFD4C81517}" srcOrd="0" destOrd="0" presId="urn:microsoft.com/office/officeart/2008/layout/HexagonCluster"/>
    <dgm:cxn modelId="{FB7B34F5-150A-4133-80E6-6B6C09620700}" type="presOf" srcId="{E7C6D423-95B3-4E4F-B496-F4380333A22C}" destId="{7B2D083E-1A5B-4F56-B6B3-565140D2FE44}" srcOrd="0" destOrd="0" presId="urn:microsoft.com/office/officeart/2008/layout/HexagonCluster"/>
    <dgm:cxn modelId="{2B3A9DF6-B037-4330-AB7A-858118101E96}" type="presOf" srcId="{E744C2B5-47F4-41F9-88EB-523A1E48F88D}" destId="{7F8402DB-75A3-4E7E-A093-34703B474556}" srcOrd="0" destOrd="0" presId="urn:microsoft.com/office/officeart/2008/layout/HexagonCluster"/>
    <dgm:cxn modelId="{FADA1CFB-2454-407E-AFFC-69FBFBEA792E}" type="presOf" srcId="{EAB77B83-1CB5-4AA9-9977-8F79719212F7}" destId="{7258B28C-094A-45E6-B73F-3CAA9442F8E1}" srcOrd="0" destOrd="0" presId="urn:microsoft.com/office/officeart/2008/layout/HexagonCluster"/>
    <dgm:cxn modelId="{49F1A9FB-CFE2-46B9-87FF-137F50B2CDCA}" type="presOf" srcId="{8ACC27FA-B1BF-41CD-AEBF-74226BF9C382}" destId="{9D3104AC-49A3-46BA-ACAE-02252B85AD04}" srcOrd="0" destOrd="0" presId="urn:microsoft.com/office/officeart/2008/layout/HexagonCluster"/>
    <dgm:cxn modelId="{0CFBC7FB-5372-4BD2-A5CD-697FAB6F86DF}" type="presOf" srcId="{595E55EB-507B-4201-9BBA-E6A3A12041B2}" destId="{D4BCB878-E7FF-4DAD-A1E6-077E95454FD1}" srcOrd="0" destOrd="0" presId="urn:microsoft.com/office/officeart/2008/layout/HexagonCluster"/>
    <dgm:cxn modelId="{1721A1FD-6969-4573-9847-6D2C76D4C6E4}" type="presOf" srcId="{B514CD1B-1EE7-4788-B1F9-93B2F958159B}" destId="{800067EC-D792-4C6F-9366-E1BC155C11F1}" srcOrd="0" destOrd="0" presId="urn:microsoft.com/office/officeart/2008/layout/HexagonCluster"/>
    <dgm:cxn modelId="{70ED8151-146F-47B9-ADE7-71B34845D7A9}" type="presParOf" srcId="{7F8402DB-75A3-4E7E-A093-34703B474556}" destId="{785D4D09-9388-4564-B4CD-3C333F5C5881}" srcOrd="0" destOrd="0" presId="urn:microsoft.com/office/officeart/2008/layout/HexagonCluster"/>
    <dgm:cxn modelId="{210615BB-C602-46C8-BEC6-C8A8AB2188AB}" type="presParOf" srcId="{785D4D09-9388-4564-B4CD-3C333F5C5881}" destId="{9AB71D47-F8BC-4F1D-A622-A03BDB19CE16}" srcOrd="0" destOrd="0" presId="urn:microsoft.com/office/officeart/2008/layout/HexagonCluster"/>
    <dgm:cxn modelId="{53FAD63C-9AC1-4A05-9408-FA1DE3791C14}" type="presParOf" srcId="{7F8402DB-75A3-4E7E-A093-34703B474556}" destId="{656A88A4-AC9E-4F9D-A99E-F7B3A48074F0}" srcOrd="1" destOrd="0" presId="urn:microsoft.com/office/officeart/2008/layout/HexagonCluster"/>
    <dgm:cxn modelId="{38C697C0-1EE0-4A93-8249-5520D80CA0FF}" type="presParOf" srcId="{656A88A4-AC9E-4F9D-A99E-F7B3A48074F0}" destId="{AAE08EEE-738D-4A64-B364-C52806A6DA77}" srcOrd="0" destOrd="0" presId="urn:microsoft.com/office/officeart/2008/layout/HexagonCluster"/>
    <dgm:cxn modelId="{ACA0CFA5-8E08-4371-B0B2-339757A72691}" type="presParOf" srcId="{7F8402DB-75A3-4E7E-A093-34703B474556}" destId="{084C4C1F-CC64-4CCA-8E1B-B429CFEA776A}" srcOrd="2" destOrd="0" presId="urn:microsoft.com/office/officeart/2008/layout/HexagonCluster"/>
    <dgm:cxn modelId="{C6F21D53-8231-4804-B0A8-29D59052947F}" type="presParOf" srcId="{084C4C1F-CC64-4CCA-8E1B-B429CFEA776A}" destId="{0EAEB1B3-12F5-4044-B3A8-F44C33A7F67B}" srcOrd="0" destOrd="0" presId="urn:microsoft.com/office/officeart/2008/layout/HexagonCluster"/>
    <dgm:cxn modelId="{4B5E6260-68D4-438A-A7CF-405D5FFA5430}" type="presParOf" srcId="{7F8402DB-75A3-4E7E-A093-34703B474556}" destId="{0A8C7AF6-AE28-4810-A8E3-102D5EAAB3F6}" srcOrd="3" destOrd="0" presId="urn:microsoft.com/office/officeart/2008/layout/HexagonCluster"/>
    <dgm:cxn modelId="{07AE6C52-998D-4BC5-8D57-61BA54D840D7}" type="presParOf" srcId="{0A8C7AF6-AE28-4810-A8E3-102D5EAAB3F6}" destId="{C920491D-04E3-48AB-8F12-CABBF0380DE0}" srcOrd="0" destOrd="0" presId="urn:microsoft.com/office/officeart/2008/layout/HexagonCluster"/>
    <dgm:cxn modelId="{7AD9D30C-B251-431E-A73E-351313BAF9FF}" type="presParOf" srcId="{7F8402DB-75A3-4E7E-A093-34703B474556}" destId="{1FCCE1E6-72A8-408B-94B9-369394F55D09}" srcOrd="4" destOrd="0" presId="urn:microsoft.com/office/officeart/2008/layout/HexagonCluster"/>
    <dgm:cxn modelId="{4C60F247-BFD3-4F8E-8FC2-BECED0EC02EC}" type="presParOf" srcId="{1FCCE1E6-72A8-408B-94B9-369394F55D09}" destId="{33089E1A-4A07-466C-AB47-BA42AC0C2C6A}" srcOrd="0" destOrd="0" presId="urn:microsoft.com/office/officeart/2008/layout/HexagonCluster"/>
    <dgm:cxn modelId="{AB9744E0-51E0-4B8C-AA7F-D861E992A4E6}" type="presParOf" srcId="{7F8402DB-75A3-4E7E-A093-34703B474556}" destId="{192EDA17-55C9-4507-93E9-1A54107E6D70}" srcOrd="5" destOrd="0" presId="urn:microsoft.com/office/officeart/2008/layout/HexagonCluster"/>
    <dgm:cxn modelId="{4888607D-7F1C-403B-BCF8-A5B8C2898C8D}" type="presParOf" srcId="{192EDA17-55C9-4507-93E9-1A54107E6D70}" destId="{FA3FD8B1-C07C-4793-BB32-D3BECC241FD6}" srcOrd="0" destOrd="0" presId="urn:microsoft.com/office/officeart/2008/layout/HexagonCluster"/>
    <dgm:cxn modelId="{8101E0DE-905A-4D7C-A02F-01DE248652C3}" type="presParOf" srcId="{7F8402DB-75A3-4E7E-A093-34703B474556}" destId="{3E84664A-49DC-4E59-B786-94C9DC104A0F}" srcOrd="6" destOrd="0" presId="urn:microsoft.com/office/officeart/2008/layout/HexagonCluster"/>
    <dgm:cxn modelId="{2531D26F-7B8B-4A58-BD92-E9DEE349BFE2}" type="presParOf" srcId="{3E84664A-49DC-4E59-B786-94C9DC104A0F}" destId="{245B7F9D-D0A6-4BDB-8BA1-B96FCA4EF2AA}" srcOrd="0" destOrd="0" presId="urn:microsoft.com/office/officeart/2008/layout/HexagonCluster"/>
    <dgm:cxn modelId="{FD40397F-3B98-4F21-85D1-323104D3FF7B}" type="presParOf" srcId="{7F8402DB-75A3-4E7E-A093-34703B474556}" destId="{716F590B-93B7-40CB-9855-4EC79CA76A90}" srcOrd="7" destOrd="0" presId="urn:microsoft.com/office/officeart/2008/layout/HexagonCluster"/>
    <dgm:cxn modelId="{1C3BD89C-DC91-42A7-96F9-02F66ACA1CA0}" type="presParOf" srcId="{716F590B-93B7-40CB-9855-4EC79CA76A90}" destId="{FA524BC0-A91B-4695-9C34-4A693147A8B8}" srcOrd="0" destOrd="0" presId="urn:microsoft.com/office/officeart/2008/layout/HexagonCluster"/>
    <dgm:cxn modelId="{D2F51C7C-0229-48C8-9A2E-AD2B3DBC2E3C}" type="presParOf" srcId="{7F8402DB-75A3-4E7E-A093-34703B474556}" destId="{065B9EEC-2215-42AE-8DA6-0A2760396095}" srcOrd="8" destOrd="0" presId="urn:microsoft.com/office/officeart/2008/layout/HexagonCluster"/>
    <dgm:cxn modelId="{D9795259-A64D-4456-9CBD-C944768712ED}" type="presParOf" srcId="{065B9EEC-2215-42AE-8DA6-0A2760396095}" destId="{1DF78E5B-A627-4306-9466-1083C9D7B683}" srcOrd="0" destOrd="0" presId="urn:microsoft.com/office/officeart/2008/layout/HexagonCluster"/>
    <dgm:cxn modelId="{5ADE53EA-1A74-4CD6-8AB8-B1B023A3EF2C}" type="presParOf" srcId="{7F8402DB-75A3-4E7E-A093-34703B474556}" destId="{AC94AB03-1D71-4ABD-8F06-20FE6271DF22}" srcOrd="9" destOrd="0" presId="urn:microsoft.com/office/officeart/2008/layout/HexagonCluster"/>
    <dgm:cxn modelId="{F14145FF-642D-403A-ACE6-BE21DB723054}" type="presParOf" srcId="{AC94AB03-1D71-4ABD-8F06-20FE6271DF22}" destId="{E2844534-8A71-4D79-A131-BD14C2397752}" srcOrd="0" destOrd="0" presId="urn:microsoft.com/office/officeart/2008/layout/HexagonCluster"/>
    <dgm:cxn modelId="{C5E86532-0F41-4B04-97A7-B24C63D5BABE}" type="presParOf" srcId="{7F8402DB-75A3-4E7E-A093-34703B474556}" destId="{9EE76760-2101-4974-8C86-12862E208E1B}" srcOrd="10" destOrd="0" presId="urn:microsoft.com/office/officeart/2008/layout/HexagonCluster"/>
    <dgm:cxn modelId="{6231DF3F-50E4-47C7-8AB7-B43F763A1D97}" type="presParOf" srcId="{9EE76760-2101-4974-8C86-12862E208E1B}" destId="{279CB451-5341-46D0-8F95-E75C4E201808}" srcOrd="0" destOrd="0" presId="urn:microsoft.com/office/officeart/2008/layout/HexagonCluster"/>
    <dgm:cxn modelId="{7E22B755-2AB3-47B2-9BAE-8CE5F9F618A2}" type="presParOf" srcId="{7F8402DB-75A3-4E7E-A093-34703B474556}" destId="{D29D0A53-0C72-409C-A0C6-F6782DD536DD}" srcOrd="11" destOrd="0" presId="urn:microsoft.com/office/officeart/2008/layout/HexagonCluster"/>
    <dgm:cxn modelId="{3C836695-1628-4709-95FF-77B7B01337BC}" type="presParOf" srcId="{D29D0A53-0C72-409C-A0C6-F6782DD536DD}" destId="{4E5D720C-0B0E-47FB-A889-D51D1B125A6B}" srcOrd="0" destOrd="0" presId="urn:microsoft.com/office/officeart/2008/layout/HexagonCluster"/>
    <dgm:cxn modelId="{3C4B1A77-6C36-4BB6-B063-044728CBFE9E}" type="presParOf" srcId="{7F8402DB-75A3-4E7E-A093-34703B474556}" destId="{774F773F-A066-4DCF-9565-E6125CE4DBFB}" srcOrd="12" destOrd="0" presId="urn:microsoft.com/office/officeart/2008/layout/HexagonCluster"/>
    <dgm:cxn modelId="{C8A541EB-E24F-4093-B779-4D2C43411D38}" type="presParOf" srcId="{774F773F-A066-4DCF-9565-E6125CE4DBFB}" destId="{932C78D9-1691-4850-9409-B8D5E246A2BB}" srcOrd="0" destOrd="0" presId="urn:microsoft.com/office/officeart/2008/layout/HexagonCluster"/>
    <dgm:cxn modelId="{D49BCF65-E1EC-4D9D-AC79-3556459CE8F5}" type="presParOf" srcId="{7F8402DB-75A3-4E7E-A093-34703B474556}" destId="{6B15A834-E52C-4202-B971-7F1B64D50F53}" srcOrd="13" destOrd="0" presId="urn:microsoft.com/office/officeart/2008/layout/HexagonCluster"/>
    <dgm:cxn modelId="{600DC9A9-93BC-4211-9158-53D4362A60D5}" type="presParOf" srcId="{6B15A834-E52C-4202-B971-7F1B64D50F53}" destId="{71B503A4-FC5E-43E8-9275-000FF2E9C01F}" srcOrd="0" destOrd="0" presId="urn:microsoft.com/office/officeart/2008/layout/HexagonCluster"/>
    <dgm:cxn modelId="{8DDC843D-4B68-48F3-B8AA-46FD12E558C0}" type="presParOf" srcId="{7F8402DB-75A3-4E7E-A093-34703B474556}" destId="{175229EA-0AD4-49EB-B546-6B351F0F951E}" srcOrd="14" destOrd="0" presId="urn:microsoft.com/office/officeart/2008/layout/HexagonCluster"/>
    <dgm:cxn modelId="{F1A7711C-7652-4BE9-BC51-8CBF66FEFA1C}" type="presParOf" srcId="{175229EA-0AD4-49EB-B546-6B351F0F951E}" destId="{7B2D083E-1A5B-4F56-B6B3-565140D2FE44}" srcOrd="0" destOrd="0" presId="urn:microsoft.com/office/officeart/2008/layout/HexagonCluster"/>
    <dgm:cxn modelId="{631F6B20-3B54-4F6B-A1C5-54B229A402C8}" type="presParOf" srcId="{7F8402DB-75A3-4E7E-A093-34703B474556}" destId="{05F025C2-1E8F-47A8-B25A-AEB534AB8CAF}" srcOrd="15" destOrd="0" presId="urn:microsoft.com/office/officeart/2008/layout/HexagonCluster"/>
    <dgm:cxn modelId="{B00957EB-711A-41F6-9969-723494193577}" type="presParOf" srcId="{05F025C2-1E8F-47A8-B25A-AEB534AB8CAF}" destId="{868272DF-2C22-42CF-AE70-E5CEFED6E451}" srcOrd="0" destOrd="0" presId="urn:microsoft.com/office/officeart/2008/layout/HexagonCluster"/>
    <dgm:cxn modelId="{D0943116-DFD5-4AA4-9BC2-C177AF5675E4}" type="presParOf" srcId="{7F8402DB-75A3-4E7E-A093-34703B474556}" destId="{457216FC-3225-4FED-8028-09F2D2E79426}" srcOrd="16" destOrd="0" presId="urn:microsoft.com/office/officeart/2008/layout/HexagonCluster"/>
    <dgm:cxn modelId="{CDDF385B-8512-48DF-94A4-40800AD4D427}" type="presParOf" srcId="{457216FC-3225-4FED-8028-09F2D2E79426}" destId="{A6D6E995-9066-4467-B656-DD1A5547A213}" srcOrd="0" destOrd="0" presId="urn:microsoft.com/office/officeart/2008/layout/HexagonCluster"/>
    <dgm:cxn modelId="{7E4A3F53-7078-48B6-9B6F-C42D810FCAD6}" type="presParOf" srcId="{7F8402DB-75A3-4E7E-A093-34703B474556}" destId="{B3528861-D0B6-4AC5-9D2C-4C861F841BB3}" srcOrd="17" destOrd="0" presId="urn:microsoft.com/office/officeart/2008/layout/HexagonCluster"/>
    <dgm:cxn modelId="{83215E98-DC8F-4C6F-8CC4-3B422C80919A}" type="presParOf" srcId="{B3528861-D0B6-4AC5-9D2C-4C861F841BB3}" destId="{3A129B2E-0361-49DB-905B-5464A01E8C82}" srcOrd="0" destOrd="0" presId="urn:microsoft.com/office/officeart/2008/layout/HexagonCluster"/>
    <dgm:cxn modelId="{A689A69B-6319-4FEB-9E38-AF965930CD6E}" type="presParOf" srcId="{7F8402DB-75A3-4E7E-A093-34703B474556}" destId="{E28FD63A-69D7-4A6B-85DE-36385FDC0727}" srcOrd="18" destOrd="0" presId="urn:microsoft.com/office/officeart/2008/layout/HexagonCluster"/>
    <dgm:cxn modelId="{F245494A-A36C-4B07-A0F5-ABD9637CEBC3}" type="presParOf" srcId="{E28FD63A-69D7-4A6B-85DE-36385FDC0727}" destId="{7258B28C-094A-45E6-B73F-3CAA9442F8E1}" srcOrd="0" destOrd="0" presId="urn:microsoft.com/office/officeart/2008/layout/HexagonCluster"/>
    <dgm:cxn modelId="{AE176FFC-8D2C-44D0-8B53-912456FA2928}" type="presParOf" srcId="{7F8402DB-75A3-4E7E-A093-34703B474556}" destId="{DEC8C6F1-88B1-4785-99B4-6CA5D07B01CE}" srcOrd="19" destOrd="0" presId="urn:microsoft.com/office/officeart/2008/layout/HexagonCluster"/>
    <dgm:cxn modelId="{83F5C3FF-DD72-4CE1-AF7E-57332FD6BA5F}" type="presParOf" srcId="{DEC8C6F1-88B1-4785-99B4-6CA5D07B01CE}" destId="{F5122358-9086-4DCA-A41A-D0C9A5FD459F}" srcOrd="0" destOrd="0" presId="urn:microsoft.com/office/officeart/2008/layout/HexagonCluster"/>
    <dgm:cxn modelId="{1006E725-7A02-4C3C-95B5-D694DE6CB8C9}" type="presParOf" srcId="{7F8402DB-75A3-4E7E-A093-34703B474556}" destId="{6AC63A3C-6501-4C26-8988-109ACECF2B76}" srcOrd="20" destOrd="0" presId="urn:microsoft.com/office/officeart/2008/layout/HexagonCluster"/>
    <dgm:cxn modelId="{75DC93B5-2CE0-4826-9A4B-AFCA4A13EF85}" type="presParOf" srcId="{6AC63A3C-6501-4C26-8988-109ACECF2B76}" destId="{A8F3FE97-34B4-468B-A410-DAD55824DDA9}" srcOrd="0" destOrd="0" presId="urn:microsoft.com/office/officeart/2008/layout/HexagonCluster"/>
    <dgm:cxn modelId="{9F988B78-633D-474C-8E10-FDE7F761D24A}" type="presParOf" srcId="{7F8402DB-75A3-4E7E-A093-34703B474556}" destId="{58000800-3A28-429E-8843-0B07891ADCD3}" srcOrd="21" destOrd="0" presId="urn:microsoft.com/office/officeart/2008/layout/HexagonCluster"/>
    <dgm:cxn modelId="{97BDA20B-ECC0-4B3C-9450-AAE0BD428D29}" type="presParOf" srcId="{58000800-3A28-429E-8843-0B07891ADCD3}" destId="{79F17940-4E73-4B46-905A-5A3778AF116B}" srcOrd="0" destOrd="0" presId="urn:microsoft.com/office/officeart/2008/layout/HexagonCluster"/>
    <dgm:cxn modelId="{7E83ED40-7422-48B7-B9F1-6823B9B326C6}" type="presParOf" srcId="{7F8402DB-75A3-4E7E-A093-34703B474556}" destId="{02E402A2-5C99-4430-91CC-5734A2661DCF}" srcOrd="22" destOrd="0" presId="urn:microsoft.com/office/officeart/2008/layout/HexagonCluster"/>
    <dgm:cxn modelId="{524128CD-F751-428F-8AEA-939E81CACCCE}" type="presParOf" srcId="{02E402A2-5C99-4430-91CC-5734A2661DCF}" destId="{9D3104AC-49A3-46BA-ACAE-02252B85AD04}" srcOrd="0" destOrd="0" presId="urn:microsoft.com/office/officeart/2008/layout/HexagonCluster"/>
    <dgm:cxn modelId="{8F63902B-1121-477E-BAC1-73A030F1FF83}" type="presParOf" srcId="{7F8402DB-75A3-4E7E-A093-34703B474556}" destId="{6E6029F9-D2A7-4986-9518-28E1437974CD}" srcOrd="23" destOrd="0" presId="urn:microsoft.com/office/officeart/2008/layout/HexagonCluster"/>
    <dgm:cxn modelId="{4EFCABBC-D959-48F7-B17A-A8C3494BFC8C}" type="presParOf" srcId="{6E6029F9-D2A7-4986-9518-28E1437974CD}" destId="{9BE3FF56-9140-4329-94BC-EAE64FF613A2}" srcOrd="0" destOrd="0" presId="urn:microsoft.com/office/officeart/2008/layout/HexagonCluster"/>
    <dgm:cxn modelId="{408BF4E0-0B7A-42BB-8000-5DFAF91B689E}" type="presParOf" srcId="{7F8402DB-75A3-4E7E-A093-34703B474556}" destId="{2FA35B87-E533-42EB-BB7B-849FF210C1DC}" srcOrd="24" destOrd="0" presId="urn:microsoft.com/office/officeart/2008/layout/HexagonCluster"/>
    <dgm:cxn modelId="{25545878-9021-42EE-A805-802495D42A54}" type="presParOf" srcId="{2FA35B87-E533-42EB-BB7B-849FF210C1DC}" destId="{8DA30451-7674-4284-8676-2A7A0F0A0CD2}" srcOrd="0" destOrd="0" presId="urn:microsoft.com/office/officeart/2008/layout/HexagonCluster"/>
    <dgm:cxn modelId="{EB0E6D24-8654-4D1E-9D93-1B2CAF9C4AA5}" type="presParOf" srcId="{7F8402DB-75A3-4E7E-A093-34703B474556}" destId="{8558795D-6DC8-42FB-912F-2444F3160214}" srcOrd="25" destOrd="0" presId="urn:microsoft.com/office/officeart/2008/layout/HexagonCluster"/>
    <dgm:cxn modelId="{97D91F7E-FF97-47E2-9986-D6E55B293058}" type="presParOf" srcId="{8558795D-6DC8-42FB-912F-2444F3160214}" destId="{68EF0DF8-CD74-46AC-97C5-9ADBEA482F85}" srcOrd="0" destOrd="0" presId="urn:microsoft.com/office/officeart/2008/layout/HexagonCluster"/>
    <dgm:cxn modelId="{5C9F04AF-C9EB-4965-9EFD-B7EDB7F29FF7}" type="presParOf" srcId="{7F8402DB-75A3-4E7E-A093-34703B474556}" destId="{2C33493D-C785-4976-8386-9B6A43024C88}" srcOrd="26" destOrd="0" presId="urn:microsoft.com/office/officeart/2008/layout/HexagonCluster"/>
    <dgm:cxn modelId="{C8F474EA-4025-4968-BC97-12F833568590}" type="presParOf" srcId="{2C33493D-C785-4976-8386-9B6A43024C88}" destId="{B47578FB-7D25-4E51-AD03-A64117F72203}" srcOrd="0" destOrd="0" presId="urn:microsoft.com/office/officeart/2008/layout/HexagonCluster"/>
    <dgm:cxn modelId="{891F962A-A7A1-49E7-A0DE-3B4B98C5AB7A}" type="presParOf" srcId="{7F8402DB-75A3-4E7E-A093-34703B474556}" destId="{F5FC8F6D-09DE-4F2A-8F6C-7CD21EFAE45D}" srcOrd="27" destOrd="0" presId="urn:microsoft.com/office/officeart/2008/layout/HexagonCluster"/>
    <dgm:cxn modelId="{EA14A1F0-E2D0-41E3-A3EA-5B506F2968C1}" type="presParOf" srcId="{F5FC8F6D-09DE-4F2A-8F6C-7CD21EFAE45D}" destId="{48A12026-E1FF-46B2-82A5-A87325001210}" srcOrd="0" destOrd="0" presId="urn:microsoft.com/office/officeart/2008/layout/HexagonCluster"/>
    <dgm:cxn modelId="{5791B781-AFA0-4DFF-9707-1C4AED1867C8}" type="presParOf" srcId="{7F8402DB-75A3-4E7E-A093-34703B474556}" destId="{3434F5A0-3993-441F-B7FA-691D59C42B46}" srcOrd="28" destOrd="0" presId="urn:microsoft.com/office/officeart/2008/layout/HexagonCluster"/>
    <dgm:cxn modelId="{441FD270-D240-4863-8822-A53B0BA18E8C}" type="presParOf" srcId="{3434F5A0-3993-441F-B7FA-691D59C42B46}" destId="{35263082-C846-42B5-BC21-6DD567228550}" srcOrd="0" destOrd="0" presId="urn:microsoft.com/office/officeart/2008/layout/HexagonCluster"/>
    <dgm:cxn modelId="{99382A33-68EC-4D5C-9826-845231B7EAE1}" type="presParOf" srcId="{7F8402DB-75A3-4E7E-A093-34703B474556}" destId="{60AD6CFB-00A8-44B6-8B39-A92A26BA7986}" srcOrd="29" destOrd="0" presId="urn:microsoft.com/office/officeart/2008/layout/HexagonCluster"/>
    <dgm:cxn modelId="{EA49A283-204F-41BF-BAA4-BE88296E7C5F}" type="presParOf" srcId="{60AD6CFB-00A8-44B6-8B39-A92A26BA7986}" destId="{07E50961-20FB-49BE-A7BA-14D0E23BAA62}" srcOrd="0" destOrd="0" presId="urn:microsoft.com/office/officeart/2008/layout/HexagonCluster"/>
    <dgm:cxn modelId="{5559F600-CCE6-431D-8C48-28F8CB3E795A}" type="presParOf" srcId="{7F8402DB-75A3-4E7E-A093-34703B474556}" destId="{C023B758-50E3-4696-8D32-A2AA16E13CCF}" srcOrd="30" destOrd="0" presId="urn:microsoft.com/office/officeart/2008/layout/HexagonCluster"/>
    <dgm:cxn modelId="{92D4F3E6-A61B-4D9A-8E31-CF220ECD9893}" type="presParOf" srcId="{C023B758-50E3-4696-8D32-A2AA16E13CCF}" destId="{F0EA7F6A-EE6D-4DBC-BF40-4E037C284057}" srcOrd="0" destOrd="0" presId="urn:microsoft.com/office/officeart/2008/layout/HexagonCluster"/>
    <dgm:cxn modelId="{E4BC164F-8CC9-453A-9BA3-31524FB3CA8C}" type="presParOf" srcId="{7F8402DB-75A3-4E7E-A093-34703B474556}" destId="{B5B3FAFB-1D3F-49E9-9BB9-0AEC5550BCAB}" srcOrd="31" destOrd="0" presId="urn:microsoft.com/office/officeart/2008/layout/HexagonCluster"/>
    <dgm:cxn modelId="{0EDFE3A8-6D13-463D-BBAE-30D04BF97972}" type="presParOf" srcId="{B5B3FAFB-1D3F-49E9-9BB9-0AEC5550BCAB}" destId="{32BC5549-10F1-4776-B88E-9A3F8BE744C5}" srcOrd="0" destOrd="0" presId="urn:microsoft.com/office/officeart/2008/layout/HexagonCluster"/>
    <dgm:cxn modelId="{8B964D6C-530D-4B95-A1FA-4C3C52169563}" type="presParOf" srcId="{7F8402DB-75A3-4E7E-A093-34703B474556}" destId="{B02F40F7-91FA-4A89-A809-A472AFD9675D}" srcOrd="32" destOrd="0" presId="urn:microsoft.com/office/officeart/2008/layout/HexagonCluster"/>
    <dgm:cxn modelId="{F7DB0C2C-777E-4DCB-9648-D8F530148AB5}" type="presParOf" srcId="{B02F40F7-91FA-4A89-A809-A472AFD9675D}" destId="{A0ACD33A-7FBE-4F71-9A5F-824ADE74FD7C}" srcOrd="0" destOrd="0" presId="urn:microsoft.com/office/officeart/2008/layout/HexagonCluster"/>
    <dgm:cxn modelId="{81FD82D1-8589-455D-AACE-928E7D799FEC}" type="presParOf" srcId="{7F8402DB-75A3-4E7E-A093-34703B474556}" destId="{EE5CC99F-95E1-4917-A1B6-3BFABBFF2C39}" srcOrd="33" destOrd="0" presId="urn:microsoft.com/office/officeart/2008/layout/HexagonCluster"/>
    <dgm:cxn modelId="{D2628006-19BE-4048-ABA1-33408E4BA7FD}" type="presParOf" srcId="{EE5CC99F-95E1-4917-A1B6-3BFABBFF2C39}" destId="{DE6A37DA-0FF5-410F-A65F-247DBA7594CC}" srcOrd="0" destOrd="0" presId="urn:microsoft.com/office/officeart/2008/layout/HexagonCluster"/>
    <dgm:cxn modelId="{FD64212D-6832-4AAD-99F5-EC43C412F90B}" type="presParOf" srcId="{7F8402DB-75A3-4E7E-A093-34703B474556}" destId="{94FE4ECD-159D-4E8B-B1C9-CB53664ECD1C}" srcOrd="34" destOrd="0" presId="urn:microsoft.com/office/officeart/2008/layout/HexagonCluster"/>
    <dgm:cxn modelId="{B04A7925-D90B-4B6F-B839-10C6671EB271}" type="presParOf" srcId="{94FE4ECD-159D-4E8B-B1C9-CB53664ECD1C}" destId="{800067EC-D792-4C6F-9366-E1BC155C11F1}" srcOrd="0" destOrd="0" presId="urn:microsoft.com/office/officeart/2008/layout/HexagonCluster"/>
    <dgm:cxn modelId="{9D1656BB-569E-4DF7-A2AD-B5478FD7E6C8}" type="presParOf" srcId="{7F8402DB-75A3-4E7E-A093-34703B474556}" destId="{075C2629-7DDA-4809-AB30-BA65CDA7E83C}" srcOrd="35" destOrd="0" presId="urn:microsoft.com/office/officeart/2008/layout/HexagonCluster"/>
    <dgm:cxn modelId="{28E68930-86F2-4D01-9D52-78286649F757}" type="presParOf" srcId="{075C2629-7DDA-4809-AB30-BA65CDA7E83C}" destId="{00B08D37-C63B-4289-8429-4D0708BA3158}" srcOrd="0" destOrd="0" presId="urn:microsoft.com/office/officeart/2008/layout/HexagonCluster"/>
    <dgm:cxn modelId="{4260D925-5397-4F4E-9BC1-6D48F336BA9A}" type="presParOf" srcId="{7F8402DB-75A3-4E7E-A093-34703B474556}" destId="{4DB444E3-DD11-41BB-9568-6A2160C71307}" srcOrd="36" destOrd="0" presId="urn:microsoft.com/office/officeart/2008/layout/HexagonCluster"/>
    <dgm:cxn modelId="{B2502D2E-C0E7-4529-AAC2-BCDA39BBD278}" type="presParOf" srcId="{4DB444E3-DD11-41BB-9568-6A2160C71307}" destId="{9CEDCB74-246B-46A6-A23F-905DEE65DE83}" srcOrd="0" destOrd="0" presId="urn:microsoft.com/office/officeart/2008/layout/HexagonCluster"/>
    <dgm:cxn modelId="{3AD6FC22-D1AD-4EEC-852D-48F31A24E0B7}" type="presParOf" srcId="{7F8402DB-75A3-4E7E-A093-34703B474556}" destId="{149C717B-FC7A-4FFE-B5D5-4FAB884706A5}" srcOrd="37" destOrd="0" presId="urn:microsoft.com/office/officeart/2008/layout/HexagonCluster"/>
    <dgm:cxn modelId="{98235743-EB64-4B35-BDA6-9B062F2E1F97}" type="presParOf" srcId="{149C717B-FC7A-4FFE-B5D5-4FAB884706A5}" destId="{C9A2F3B7-0D36-4BEE-AC31-4EE5BA65C4EF}" srcOrd="0" destOrd="0" presId="urn:microsoft.com/office/officeart/2008/layout/HexagonCluster"/>
    <dgm:cxn modelId="{8BF26AB3-B7E9-47AE-AEF7-A580247A6B0F}" type="presParOf" srcId="{7F8402DB-75A3-4E7E-A093-34703B474556}" destId="{79091447-3709-41D0-8BD9-54889CC4DA71}" srcOrd="38" destOrd="0" presId="urn:microsoft.com/office/officeart/2008/layout/HexagonCluster"/>
    <dgm:cxn modelId="{D9FAFAA3-B68B-45D0-8F57-0E8617B4A0F2}" type="presParOf" srcId="{79091447-3709-41D0-8BD9-54889CC4DA71}" destId="{CE644F89-C865-4A61-A13A-99CFD4C81517}" srcOrd="0" destOrd="0" presId="urn:microsoft.com/office/officeart/2008/layout/HexagonCluster"/>
    <dgm:cxn modelId="{188CB3F5-89B8-4314-BF37-863F32C92B88}" type="presParOf" srcId="{7F8402DB-75A3-4E7E-A093-34703B474556}" destId="{D2346EA9-2A64-4EC7-BFBC-B34E3656E84C}" srcOrd="39" destOrd="0" presId="urn:microsoft.com/office/officeart/2008/layout/HexagonCluster"/>
    <dgm:cxn modelId="{67B15BFB-FCEB-44DF-9569-82BC3B4280FF}" type="presParOf" srcId="{D2346EA9-2A64-4EC7-BFBC-B34E3656E84C}" destId="{4E9A3F10-AB77-4882-8858-B6BAC450F4F5}" srcOrd="0" destOrd="0" presId="urn:microsoft.com/office/officeart/2008/layout/HexagonCluster"/>
    <dgm:cxn modelId="{25657199-D679-4AC6-BA29-E4AF3C4A8845}" type="presParOf" srcId="{7F8402DB-75A3-4E7E-A093-34703B474556}" destId="{A1A06726-7621-4B94-BC8E-A40FF8166AFE}" srcOrd="40" destOrd="0" presId="urn:microsoft.com/office/officeart/2008/layout/HexagonCluster"/>
    <dgm:cxn modelId="{065797A2-1198-47B5-88E3-C086CA7E6778}" type="presParOf" srcId="{A1A06726-7621-4B94-BC8E-A40FF8166AFE}" destId="{8507F2A2-F4F2-48D3-9D0A-88EE594383BB}" srcOrd="0" destOrd="0" presId="urn:microsoft.com/office/officeart/2008/layout/HexagonCluster"/>
    <dgm:cxn modelId="{6D94183C-FF7C-4C3B-A4A6-E2F736094FC3}" type="presParOf" srcId="{7F8402DB-75A3-4E7E-A093-34703B474556}" destId="{06C39704-23A2-4CAB-A86C-85B5471EA089}" srcOrd="41" destOrd="0" presId="urn:microsoft.com/office/officeart/2008/layout/HexagonCluster"/>
    <dgm:cxn modelId="{EE989E14-8E1C-43EF-92EE-AE7CEFF31FB6}" type="presParOf" srcId="{06C39704-23A2-4CAB-A86C-85B5471EA089}" destId="{32AA64CB-90B2-41AE-9FFA-2F56DCB5DA95}" srcOrd="0" destOrd="0" presId="urn:microsoft.com/office/officeart/2008/layout/HexagonCluster"/>
    <dgm:cxn modelId="{4A6D901F-7523-43AC-9CE6-655BD3762D6B}" type="presParOf" srcId="{7F8402DB-75A3-4E7E-A093-34703B474556}" destId="{BC23BADF-1CBE-496C-A527-F529E3E4FF9E}" srcOrd="42" destOrd="0" presId="urn:microsoft.com/office/officeart/2008/layout/HexagonCluster"/>
    <dgm:cxn modelId="{CA6A9AB3-DC1E-4FF2-A183-AE37814C479E}" type="presParOf" srcId="{BC23BADF-1CBE-496C-A527-F529E3E4FF9E}" destId="{D4BCB878-E7FF-4DAD-A1E6-077E95454FD1}" srcOrd="0" destOrd="0" presId="urn:microsoft.com/office/officeart/2008/layout/HexagonCluster"/>
    <dgm:cxn modelId="{921F5B6F-CDD9-4C89-9335-E656ACC0E680}" type="presParOf" srcId="{7F8402DB-75A3-4E7E-A093-34703B474556}" destId="{1CA6E7F7-2F6E-4D65-86C0-595758F6DBD3}" srcOrd="43" destOrd="0" presId="urn:microsoft.com/office/officeart/2008/layout/HexagonCluster"/>
    <dgm:cxn modelId="{B4641619-2764-46A4-A802-D537F9C069E6}" type="presParOf" srcId="{1CA6E7F7-2F6E-4D65-86C0-595758F6DBD3}" destId="{88BE7162-CBCE-4176-ADBB-8388480B7627}" srcOrd="0" destOrd="0" presId="urn:microsoft.com/office/officeart/2008/layout/HexagonCluster"/>
    <dgm:cxn modelId="{DEF6753A-9D25-4F6E-84C5-CFAF6DDC266D}" type="presParOf" srcId="{7F8402DB-75A3-4E7E-A093-34703B474556}" destId="{74BE3CA8-1276-491F-B32C-248B53F9E227}" srcOrd="44" destOrd="0" presId="urn:microsoft.com/office/officeart/2008/layout/HexagonCluster"/>
    <dgm:cxn modelId="{EDE7A180-B3D5-4F88-9FBB-F287A14E2C83}" type="presParOf" srcId="{74BE3CA8-1276-491F-B32C-248B53F9E227}" destId="{BCD12A50-182A-4637-9D70-46AB8542C670}" srcOrd="0" destOrd="0" presId="urn:microsoft.com/office/officeart/2008/layout/HexagonCluster"/>
    <dgm:cxn modelId="{B3404509-0C32-40D2-9DE1-EE0CBE3E86E8}" type="presParOf" srcId="{7F8402DB-75A3-4E7E-A093-34703B474556}" destId="{EA4D7C7E-A18F-413C-B65D-A90D257A2ACF}" srcOrd="45" destOrd="0" presId="urn:microsoft.com/office/officeart/2008/layout/HexagonCluster"/>
    <dgm:cxn modelId="{B0D396C1-9754-49DE-908A-C82CD26A8457}" type="presParOf" srcId="{EA4D7C7E-A18F-413C-B65D-A90D257A2ACF}" destId="{7E1F78CA-9D4F-443A-8698-4599EBEFEAC6}" srcOrd="0" destOrd="0" presId="urn:microsoft.com/office/officeart/2008/layout/HexagonCluster"/>
    <dgm:cxn modelId="{F9A24232-39E6-400C-A86A-36502C29FF99}" type="presParOf" srcId="{7F8402DB-75A3-4E7E-A093-34703B474556}" destId="{C93ECB98-AF4B-4C1A-8896-0E06654ECA75}" srcOrd="46" destOrd="0" presId="urn:microsoft.com/office/officeart/2008/layout/HexagonCluster"/>
    <dgm:cxn modelId="{C8D1AA8A-9E72-4F62-BCDF-B879EC156504}" type="presParOf" srcId="{C93ECB98-AF4B-4C1A-8896-0E06654ECA75}" destId="{70896370-57E8-47F3-9930-0412F01E4513}" srcOrd="0" destOrd="0" presId="urn:microsoft.com/office/officeart/2008/layout/HexagonCluster"/>
    <dgm:cxn modelId="{5762F812-E9A7-4897-B980-A7C8AC93713E}" type="presParOf" srcId="{7F8402DB-75A3-4E7E-A093-34703B474556}" destId="{1CC7EFA5-9288-4824-AE53-7799CFB4B276}" srcOrd="47" destOrd="0" presId="urn:microsoft.com/office/officeart/2008/layout/HexagonCluster"/>
    <dgm:cxn modelId="{018BB556-307C-4BBB-8974-00F19DF4E328}" type="presParOf" srcId="{1CC7EFA5-9288-4824-AE53-7799CFB4B276}" destId="{892F66C3-7603-4035-9B1A-D076CB79E504}"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0169-5AF4-41EC-8A27-58A2BAE9684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A77663FA-190D-43A1-9A3A-2B7F5AFC3D39}">
      <dgm:prSet phldrT="[Szöveg]"/>
      <dgm:spPr/>
      <dgm:t>
        <a:bodyPr/>
        <a:lstStyle/>
        <a:p>
          <a:r>
            <a:rPr lang="hu-HU" dirty="0" err="1"/>
            <a:t>Virus</a:t>
          </a:r>
          <a:endParaRPr lang="en-GB" dirty="0"/>
        </a:p>
      </dgm:t>
    </dgm:pt>
    <dgm:pt modelId="{A2413B71-AFA9-40EB-9279-91A2F036F386}" type="parTrans" cxnId="{971936B5-46D2-48DF-A6FD-F976F1EB9780}">
      <dgm:prSet/>
      <dgm:spPr/>
      <dgm:t>
        <a:bodyPr/>
        <a:lstStyle/>
        <a:p>
          <a:endParaRPr lang="en-GB"/>
        </a:p>
      </dgm:t>
    </dgm:pt>
    <dgm:pt modelId="{56B2917F-C2A7-46E0-A5BC-819D41393F14}" type="sibTrans" cxnId="{971936B5-46D2-48DF-A6FD-F976F1EB9780}">
      <dgm:prSet/>
      <dgm:spPr/>
      <dgm:t>
        <a:bodyPr/>
        <a:lstStyle/>
        <a:p>
          <a:endParaRPr lang="en-GB"/>
        </a:p>
      </dgm:t>
    </dgm:pt>
    <dgm:pt modelId="{DD51CFD5-CCBA-4634-865D-FAA060EB6F70}">
      <dgm:prSet phldrT="[Szöveg]"/>
      <dgm:spPr/>
      <dgm:t>
        <a:bodyPr/>
        <a:lstStyle/>
        <a:p>
          <a:r>
            <a:rPr lang="hu-HU" dirty="0" err="1"/>
            <a:t>Resident</a:t>
          </a:r>
          <a:r>
            <a:rPr lang="hu-HU" dirty="0"/>
            <a:t> </a:t>
          </a:r>
          <a:r>
            <a:rPr lang="hu-HU" dirty="0" err="1"/>
            <a:t>virus</a:t>
          </a:r>
          <a:endParaRPr lang="en-GB" dirty="0"/>
        </a:p>
      </dgm:t>
    </dgm:pt>
    <dgm:pt modelId="{626F2FE1-7C73-4CF7-A780-A789FBBAF9B5}" type="parTrans" cxnId="{3C25343F-C250-4B94-B8C3-B08213FB31A0}">
      <dgm:prSet/>
      <dgm:spPr/>
      <dgm:t>
        <a:bodyPr/>
        <a:lstStyle/>
        <a:p>
          <a:endParaRPr lang="en-GB"/>
        </a:p>
      </dgm:t>
    </dgm:pt>
    <dgm:pt modelId="{75DAD79E-F88F-4CAB-B67D-079820E73B14}" type="sibTrans" cxnId="{3C25343F-C250-4B94-B8C3-B08213FB31A0}">
      <dgm:prSet/>
      <dgm:spPr/>
      <dgm:t>
        <a:bodyPr/>
        <a:lstStyle/>
        <a:p>
          <a:endParaRPr lang="en-GB"/>
        </a:p>
      </dgm:t>
    </dgm:pt>
    <dgm:pt modelId="{C4C0CD3D-6942-4BD6-9B95-BD973A39763B}">
      <dgm:prSet phldrT="[Szöveg]"/>
      <dgm:spPr/>
      <dgm:t>
        <a:bodyPr/>
        <a:lstStyle/>
        <a:p>
          <a:r>
            <a:rPr lang="hu-HU" dirty="0"/>
            <a:t>Non-</a:t>
          </a:r>
          <a:r>
            <a:rPr lang="hu-HU" dirty="0" err="1"/>
            <a:t>resident</a:t>
          </a:r>
          <a:r>
            <a:rPr lang="hu-HU" dirty="0"/>
            <a:t> </a:t>
          </a:r>
          <a:r>
            <a:rPr lang="hu-HU" dirty="0" err="1"/>
            <a:t>virus</a:t>
          </a:r>
          <a:endParaRPr lang="en-GB" dirty="0"/>
        </a:p>
      </dgm:t>
    </dgm:pt>
    <dgm:pt modelId="{CE58DF5E-6E28-4C77-8802-ED2AF91A14AA}" type="parTrans" cxnId="{41DF5FBA-CE07-49D1-AE40-2F2133DACB9F}">
      <dgm:prSet/>
      <dgm:spPr/>
      <dgm:t>
        <a:bodyPr/>
        <a:lstStyle/>
        <a:p>
          <a:endParaRPr lang="en-GB"/>
        </a:p>
      </dgm:t>
    </dgm:pt>
    <dgm:pt modelId="{EBCF2A79-37E6-4DAC-A3CA-989EE9E5E71C}" type="sibTrans" cxnId="{41DF5FBA-CE07-49D1-AE40-2F2133DACB9F}">
      <dgm:prSet/>
      <dgm:spPr/>
      <dgm:t>
        <a:bodyPr/>
        <a:lstStyle/>
        <a:p>
          <a:endParaRPr lang="en-GB"/>
        </a:p>
      </dgm:t>
    </dgm:pt>
    <dgm:pt modelId="{F39ECC21-84F7-4113-B812-004926F54E0C}" type="pres">
      <dgm:prSet presAssocID="{504B0169-5AF4-41EC-8A27-58A2BAE96841}" presName="hierChild1" presStyleCnt="0">
        <dgm:presLayoutVars>
          <dgm:chPref val="1"/>
          <dgm:dir/>
          <dgm:animOne val="branch"/>
          <dgm:animLvl val="lvl"/>
          <dgm:resizeHandles/>
        </dgm:presLayoutVars>
      </dgm:prSet>
      <dgm:spPr/>
    </dgm:pt>
    <dgm:pt modelId="{1A0DC48C-B36E-484D-8397-81B17D9BC945}" type="pres">
      <dgm:prSet presAssocID="{A77663FA-190D-43A1-9A3A-2B7F5AFC3D39}" presName="hierRoot1" presStyleCnt="0"/>
      <dgm:spPr/>
    </dgm:pt>
    <dgm:pt modelId="{5DBCEDCA-2A01-4ED8-9CC5-022422311E5F}" type="pres">
      <dgm:prSet presAssocID="{A77663FA-190D-43A1-9A3A-2B7F5AFC3D39}" presName="composite" presStyleCnt="0"/>
      <dgm:spPr/>
    </dgm:pt>
    <dgm:pt modelId="{18EDBD56-591F-4817-A8C9-EFF6D6FF2585}" type="pres">
      <dgm:prSet presAssocID="{A77663FA-190D-43A1-9A3A-2B7F5AFC3D39}" presName="image" presStyleLbl="node0" presStyleIdx="0" presStyleCnt="1" custLinFactNeighborX="38481" custLinFactNeighborY="-51700"/>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dgm:spPr>
    </dgm:pt>
    <dgm:pt modelId="{5323D27C-D1CD-463E-9130-CC20FF98E551}" type="pres">
      <dgm:prSet presAssocID="{A77663FA-190D-43A1-9A3A-2B7F5AFC3D39}" presName="text" presStyleLbl="revTx" presStyleIdx="0" presStyleCnt="3" custLinFactNeighborX="27220" custLinFactNeighborY="-51525">
        <dgm:presLayoutVars>
          <dgm:chPref val="3"/>
        </dgm:presLayoutVars>
      </dgm:prSet>
      <dgm:spPr/>
    </dgm:pt>
    <dgm:pt modelId="{0309709F-7AF8-4022-9239-4750A57F9511}" type="pres">
      <dgm:prSet presAssocID="{A77663FA-190D-43A1-9A3A-2B7F5AFC3D39}" presName="hierChild2" presStyleCnt="0"/>
      <dgm:spPr/>
    </dgm:pt>
    <dgm:pt modelId="{5C0501B9-5A47-4156-8103-13D5A4BF7DBE}" type="pres">
      <dgm:prSet presAssocID="{626F2FE1-7C73-4CF7-A780-A789FBBAF9B5}" presName="Name10" presStyleLbl="parChTrans1D2" presStyleIdx="0" presStyleCnt="2"/>
      <dgm:spPr/>
    </dgm:pt>
    <dgm:pt modelId="{260CC63A-DF00-43DD-B647-96743D8AED23}" type="pres">
      <dgm:prSet presAssocID="{DD51CFD5-CCBA-4634-865D-FAA060EB6F70}" presName="hierRoot2" presStyleCnt="0"/>
      <dgm:spPr/>
    </dgm:pt>
    <dgm:pt modelId="{91C802F1-DEEC-42B5-A90D-14F2D37BA22A}" type="pres">
      <dgm:prSet presAssocID="{DD51CFD5-CCBA-4634-865D-FAA060EB6F70}" presName="composite2" presStyleCnt="0"/>
      <dgm:spPr/>
    </dgm:pt>
    <dgm:pt modelId="{EED29AF7-B382-416D-BA90-FC91583742AB}" type="pres">
      <dgm:prSet presAssocID="{DD51CFD5-CCBA-4634-865D-FAA060EB6F70}" presName="image2" presStyleLbl="node2" presStyleIdx="0" presStyleCnt="2"/>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dgm:spPr>
    </dgm:pt>
    <dgm:pt modelId="{4F6F12C8-00AE-4220-9AAA-5CCD56C101B9}" type="pres">
      <dgm:prSet presAssocID="{DD51CFD5-CCBA-4634-865D-FAA060EB6F70}" presName="text2" presStyleLbl="revTx" presStyleIdx="1" presStyleCnt="3">
        <dgm:presLayoutVars>
          <dgm:chPref val="3"/>
        </dgm:presLayoutVars>
      </dgm:prSet>
      <dgm:spPr/>
    </dgm:pt>
    <dgm:pt modelId="{0ECED055-B3C6-4065-B7D8-04715F2575D5}" type="pres">
      <dgm:prSet presAssocID="{DD51CFD5-CCBA-4634-865D-FAA060EB6F70}" presName="hierChild3" presStyleCnt="0"/>
      <dgm:spPr/>
    </dgm:pt>
    <dgm:pt modelId="{2BD2E33F-4E14-452A-B6B9-2EDC51BB1DB8}" type="pres">
      <dgm:prSet presAssocID="{CE58DF5E-6E28-4C77-8802-ED2AF91A14AA}" presName="Name10" presStyleLbl="parChTrans1D2" presStyleIdx="1" presStyleCnt="2"/>
      <dgm:spPr/>
    </dgm:pt>
    <dgm:pt modelId="{75F9C332-BD73-42E7-A02D-1E3A054BB259}" type="pres">
      <dgm:prSet presAssocID="{C4C0CD3D-6942-4BD6-9B95-BD973A39763B}" presName="hierRoot2" presStyleCnt="0"/>
      <dgm:spPr/>
    </dgm:pt>
    <dgm:pt modelId="{88A82C5C-5207-4EF9-BE39-78C6A0968897}" type="pres">
      <dgm:prSet presAssocID="{C4C0CD3D-6942-4BD6-9B95-BD973A39763B}" presName="composite2" presStyleCnt="0"/>
      <dgm:spPr/>
    </dgm:pt>
    <dgm:pt modelId="{74E1B78B-8193-429B-BB46-8A1F5548C5C0}" type="pres">
      <dgm:prSet presAssocID="{C4C0CD3D-6942-4BD6-9B95-BD973A39763B}" presName="image2" presStyleLbl="node2" presStyleIdx="1" presStyleCnt="2"/>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dgm:spPr>
    </dgm:pt>
    <dgm:pt modelId="{DC18D1B2-5548-42B5-AEE4-C43E578380CF}" type="pres">
      <dgm:prSet presAssocID="{C4C0CD3D-6942-4BD6-9B95-BD973A39763B}" presName="text2" presStyleLbl="revTx" presStyleIdx="2" presStyleCnt="3">
        <dgm:presLayoutVars>
          <dgm:chPref val="3"/>
        </dgm:presLayoutVars>
      </dgm:prSet>
      <dgm:spPr/>
    </dgm:pt>
    <dgm:pt modelId="{BE6A25D9-2D35-42B0-9E03-4EB4BF09ACD0}" type="pres">
      <dgm:prSet presAssocID="{C4C0CD3D-6942-4BD6-9B95-BD973A39763B}" presName="hierChild3" presStyleCnt="0"/>
      <dgm:spPr/>
    </dgm:pt>
  </dgm:ptLst>
  <dgm:cxnLst>
    <dgm:cxn modelId="{6CA28D07-B4C5-4A5B-BAB0-DB0A97329B48}" type="presOf" srcId="{626F2FE1-7C73-4CF7-A780-A789FBBAF9B5}" destId="{5C0501B9-5A47-4156-8103-13D5A4BF7DBE}" srcOrd="0" destOrd="0" presId="urn:microsoft.com/office/officeart/2009/layout/CirclePictureHierarchy"/>
    <dgm:cxn modelId="{EA3BEB09-1E58-4563-9C1A-83D051FED429}" type="presOf" srcId="{504B0169-5AF4-41EC-8A27-58A2BAE96841}" destId="{F39ECC21-84F7-4113-B812-004926F54E0C}" srcOrd="0" destOrd="0" presId="urn:microsoft.com/office/officeart/2009/layout/CirclePictureHierarchy"/>
    <dgm:cxn modelId="{1BA4680F-7FC4-4BD8-BDEF-2DA0F3FF0B50}" type="presOf" srcId="{C4C0CD3D-6942-4BD6-9B95-BD973A39763B}" destId="{DC18D1B2-5548-42B5-AEE4-C43E578380CF}" srcOrd="0" destOrd="0" presId="urn:microsoft.com/office/officeart/2009/layout/CirclePictureHierarchy"/>
    <dgm:cxn modelId="{3C25343F-C250-4B94-B8C3-B08213FB31A0}" srcId="{A77663FA-190D-43A1-9A3A-2B7F5AFC3D39}" destId="{DD51CFD5-CCBA-4634-865D-FAA060EB6F70}" srcOrd="0" destOrd="0" parTransId="{626F2FE1-7C73-4CF7-A780-A789FBBAF9B5}" sibTransId="{75DAD79E-F88F-4CAB-B67D-079820E73B14}"/>
    <dgm:cxn modelId="{84B0BE89-A956-45C5-B5C6-43AD8BFA95CC}" type="presOf" srcId="{DD51CFD5-CCBA-4634-865D-FAA060EB6F70}" destId="{4F6F12C8-00AE-4220-9AAA-5CCD56C101B9}" srcOrd="0" destOrd="0" presId="urn:microsoft.com/office/officeart/2009/layout/CirclePictureHierarchy"/>
    <dgm:cxn modelId="{971936B5-46D2-48DF-A6FD-F976F1EB9780}" srcId="{504B0169-5AF4-41EC-8A27-58A2BAE96841}" destId="{A77663FA-190D-43A1-9A3A-2B7F5AFC3D39}" srcOrd="0" destOrd="0" parTransId="{A2413B71-AFA9-40EB-9279-91A2F036F386}" sibTransId="{56B2917F-C2A7-46E0-A5BC-819D41393F14}"/>
    <dgm:cxn modelId="{41DF5FBA-CE07-49D1-AE40-2F2133DACB9F}" srcId="{A77663FA-190D-43A1-9A3A-2B7F5AFC3D39}" destId="{C4C0CD3D-6942-4BD6-9B95-BD973A39763B}" srcOrd="1" destOrd="0" parTransId="{CE58DF5E-6E28-4C77-8802-ED2AF91A14AA}" sibTransId="{EBCF2A79-37E6-4DAC-A3CA-989EE9E5E71C}"/>
    <dgm:cxn modelId="{738AF1C3-1F75-49DC-BD0C-0DB18CCA9E3D}" type="presOf" srcId="{CE58DF5E-6E28-4C77-8802-ED2AF91A14AA}" destId="{2BD2E33F-4E14-452A-B6B9-2EDC51BB1DB8}" srcOrd="0" destOrd="0" presId="urn:microsoft.com/office/officeart/2009/layout/CirclePictureHierarchy"/>
    <dgm:cxn modelId="{3A29FBE6-0E8C-4876-B5F0-8FC77B6B77D0}" type="presOf" srcId="{A77663FA-190D-43A1-9A3A-2B7F5AFC3D39}" destId="{5323D27C-D1CD-463E-9130-CC20FF98E551}" srcOrd="0" destOrd="0" presId="urn:microsoft.com/office/officeart/2009/layout/CirclePictureHierarchy"/>
    <dgm:cxn modelId="{A8549192-D691-4A71-ADB2-6F79D25BAF5A}" type="presParOf" srcId="{F39ECC21-84F7-4113-B812-004926F54E0C}" destId="{1A0DC48C-B36E-484D-8397-81B17D9BC945}" srcOrd="0" destOrd="0" presId="urn:microsoft.com/office/officeart/2009/layout/CirclePictureHierarchy"/>
    <dgm:cxn modelId="{DC131C79-F676-4C27-B521-F79988BDCF30}" type="presParOf" srcId="{1A0DC48C-B36E-484D-8397-81B17D9BC945}" destId="{5DBCEDCA-2A01-4ED8-9CC5-022422311E5F}" srcOrd="0" destOrd="0" presId="urn:microsoft.com/office/officeart/2009/layout/CirclePictureHierarchy"/>
    <dgm:cxn modelId="{74DEC454-1B7B-4F3B-B4C2-94FE456C1472}" type="presParOf" srcId="{5DBCEDCA-2A01-4ED8-9CC5-022422311E5F}" destId="{18EDBD56-591F-4817-A8C9-EFF6D6FF2585}" srcOrd="0" destOrd="0" presId="urn:microsoft.com/office/officeart/2009/layout/CirclePictureHierarchy"/>
    <dgm:cxn modelId="{F0563220-4D20-4B8E-8176-16631E17B688}" type="presParOf" srcId="{5DBCEDCA-2A01-4ED8-9CC5-022422311E5F}" destId="{5323D27C-D1CD-463E-9130-CC20FF98E551}" srcOrd="1" destOrd="0" presId="urn:microsoft.com/office/officeart/2009/layout/CirclePictureHierarchy"/>
    <dgm:cxn modelId="{AE76A36C-0C71-4415-AFD3-D699899D3AF4}" type="presParOf" srcId="{1A0DC48C-B36E-484D-8397-81B17D9BC945}" destId="{0309709F-7AF8-4022-9239-4750A57F9511}" srcOrd="1" destOrd="0" presId="urn:microsoft.com/office/officeart/2009/layout/CirclePictureHierarchy"/>
    <dgm:cxn modelId="{A975A38C-3347-4878-8E84-A8D9F1B7D122}" type="presParOf" srcId="{0309709F-7AF8-4022-9239-4750A57F9511}" destId="{5C0501B9-5A47-4156-8103-13D5A4BF7DBE}" srcOrd="0" destOrd="0" presId="urn:microsoft.com/office/officeart/2009/layout/CirclePictureHierarchy"/>
    <dgm:cxn modelId="{CA0E0A2F-05C2-4592-BAA8-E342EFB4BA07}" type="presParOf" srcId="{0309709F-7AF8-4022-9239-4750A57F9511}" destId="{260CC63A-DF00-43DD-B647-96743D8AED23}" srcOrd="1" destOrd="0" presId="urn:microsoft.com/office/officeart/2009/layout/CirclePictureHierarchy"/>
    <dgm:cxn modelId="{2F9FF848-2278-4339-BA3A-18F177C1A37F}" type="presParOf" srcId="{260CC63A-DF00-43DD-B647-96743D8AED23}" destId="{91C802F1-DEEC-42B5-A90D-14F2D37BA22A}" srcOrd="0" destOrd="0" presId="urn:microsoft.com/office/officeart/2009/layout/CirclePictureHierarchy"/>
    <dgm:cxn modelId="{7D60EF24-4693-48A7-92AE-2BA2A96B889B}" type="presParOf" srcId="{91C802F1-DEEC-42B5-A90D-14F2D37BA22A}" destId="{EED29AF7-B382-416D-BA90-FC91583742AB}" srcOrd="0" destOrd="0" presId="urn:microsoft.com/office/officeart/2009/layout/CirclePictureHierarchy"/>
    <dgm:cxn modelId="{77350869-5D4C-41DF-BD4E-373EB70F8556}" type="presParOf" srcId="{91C802F1-DEEC-42B5-A90D-14F2D37BA22A}" destId="{4F6F12C8-00AE-4220-9AAA-5CCD56C101B9}" srcOrd="1" destOrd="0" presId="urn:microsoft.com/office/officeart/2009/layout/CirclePictureHierarchy"/>
    <dgm:cxn modelId="{CAD03540-D4AC-457D-BA00-8C797658CAAC}" type="presParOf" srcId="{260CC63A-DF00-43DD-B647-96743D8AED23}" destId="{0ECED055-B3C6-4065-B7D8-04715F2575D5}" srcOrd="1" destOrd="0" presId="urn:microsoft.com/office/officeart/2009/layout/CirclePictureHierarchy"/>
    <dgm:cxn modelId="{F89C433B-96E9-442D-B644-B7DC3941533C}" type="presParOf" srcId="{0309709F-7AF8-4022-9239-4750A57F9511}" destId="{2BD2E33F-4E14-452A-B6B9-2EDC51BB1DB8}" srcOrd="2" destOrd="0" presId="urn:microsoft.com/office/officeart/2009/layout/CirclePictureHierarchy"/>
    <dgm:cxn modelId="{4E0B06D4-AE96-4288-BD5B-32922935BB94}" type="presParOf" srcId="{0309709F-7AF8-4022-9239-4750A57F9511}" destId="{75F9C332-BD73-42E7-A02D-1E3A054BB259}" srcOrd="3" destOrd="0" presId="urn:microsoft.com/office/officeart/2009/layout/CirclePictureHierarchy"/>
    <dgm:cxn modelId="{8BB0C03B-4390-4833-9D60-930439FA82A4}" type="presParOf" srcId="{75F9C332-BD73-42E7-A02D-1E3A054BB259}" destId="{88A82C5C-5207-4EF9-BE39-78C6A0968897}" srcOrd="0" destOrd="0" presId="urn:microsoft.com/office/officeart/2009/layout/CirclePictureHierarchy"/>
    <dgm:cxn modelId="{181D96BD-6982-4525-9074-36D1EEA7A31A}" type="presParOf" srcId="{88A82C5C-5207-4EF9-BE39-78C6A0968897}" destId="{74E1B78B-8193-429B-BB46-8A1F5548C5C0}" srcOrd="0" destOrd="0" presId="urn:microsoft.com/office/officeart/2009/layout/CirclePictureHierarchy"/>
    <dgm:cxn modelId="{C00F86B2-608C-4DEE-9B0B-CD038C0BF0A3}" type="presParOf" srcId="{88A82C5C-5207-4EF9-BE39-78C6A0968897}" destId="{DC18D1B2-5548-42B5-AEE4-C43E578380CF}" srcOrd="1" destOrd="0" presId="urn:microsoft.com/office/officeart/2009/layout/CirclePictureHierarchy"/>
    <dgm:cxn modelId="{AB05E005-F9C3-44B4-BE32-C3E6B720C413}" type="presParOf" srcId="{75F9C332-BD73-42E7-A02D-1E3A054BB259}" destId="{BE6A25D9-2D35-42B0-9E03-4EB4BF09ACD0}"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E9656-5F80-4CC6-9104-D47DB9D85BE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4299E43-E3A9-4647-984F-2A8A9F8A2C49}">
      <dgm:prSet phldrT="[Szöveg]"/>
      <dgm:spPr/>
      <dgm:t>
        <a:bodyPr/>
        <a:lstStyle/>
        <a:p>
          <a:r>
            <a:rPr lang="en-GB" noProof="0" dirty="0"/>
            <a:t>Attack vector</a:t>
          </a:r>
        </a:p>
      </dgm:t>
    </dgm:pt>
    <dgm:pt modelId="{52032D5C-EEF9-49F9-9E3D-C0669D77E3FF}" type="parTrans" cxnId="{AE1A8791-DAD5-45A6-B6D9-AFB3D2876ACB}">
      <dgm:prSet/>
      <dgm:spPr/>
      <dgm:t>
        <a:bodyPr/>
        <a:lstStyle/>
        <a:p>
          <a:endParaRPr lang="en-GB"/>
        </a:p>
      </dgm:t>
    </dgm:pt>
    <dgm:pt modelId="{EF7AF766-BE98-4CAC-9D10-52CDF85FCDD6}" type="sibTrans" cxnId="{AE1A8791-DAD5-45A6-B6D9-AFB3D2876ACB}">
      <dgm:prSet/>
      <dgm:spPr/>
      <dgm:t>
        <a:bodyPr/>
        <a:lstStyle/>
        <a:p>
          <a:endParaRPr lang="en-GB"/>
        </a:p>
      </dgm:t>
    </dgm:pt>
    <dgm:pt modelId="{F0F77507-3CE7-4B4F-81F4-9699A57A3896}">
      <dgm:prSet phldrT="[Szöveg]"/>
      <dgm:spPr/>
      <dgm:t>
        <a:bodyPr/>
        <a:lstStyle/>
        <a:p>
          <a:r>
            <a:rPr lang="en-GB" noProof="0" dirty="0"/>
            <a:t>Vulnerability</a:t>
          </a:r>
        </a:p>
      </dgm:t>
    </dgm:pt>
    <dgm:pt modelId="{620FA8C7-9AF3-43E9-91CB-BBD5AF73B19C}" type="parTrans" cxnId="{0FBCB8A4-EAF6-4226-A83E-587CC90DC8D2}">
      <dgm:prSet/>
      <dgm:spPr/>
      <dgm:t>
        <a:bodyPr/>
        <a:lstStyle/>
        <a:p>
          <a:endParaRPr lang="en-GB"/>
        </a:p>
      </dgm:t>
    </dgm:pt>
    <dgm:pt modelId="{0336B29A-BCAD-4ADC-B1D0-2B709A1BC995}" type="sibTrans" cxnId="{0FBCB8A4-EAF6-4226-A83E-587CC90DC8D2}">
      <dgm:prSet/>
      <dgm:spPr/>
      <dgm:t>
        <a:bodyPr/>
        <a:lstStyle/>
        <a:p>
          <a:endParaRPr lang="en-GB"/>
        </a:p>
      </dgm:t>
    </dgm:pt>
    <dgm:pt modelId="{98FE9D3F-4368-4A0D-AFD7-F0ACB2BEB448}">
      <dgm:prSet phldrT="[Szöveg]"/>
      <dgm:spPr/>
      <dgm:t>
        <a:bodyPr/>
        <a:lstStyle/>
        <a:p>
          <a:r>
            <a:rPr lang="en-GB" noProof="0" dirty="0"/>
            <a:t>Mechanism</a:t>
          </a:r>
        </a:p>
      </dgm:t>
    </dgm:pt>
    <dgm:pt modelId="{30D30607-559C-490E-A7C0-C246DFD6CF8C}" type="parTrans" cxnId="{FC1F2004-A84E-4AC5-BCB2-F2AA31B4EFAF}">
      <dgm:prSet/>
      <dgm:spPr/>
      <dgm:t>
        <a:bodyPr/>
        <a:lstStyle/>
        <a:p>
          <a:endParaRPr lang="en-GB"/>
        </a:p>
      </dgm:t>
    </dgm:pt>
    <dgm:pt modelId="{A01E8D5A-CE20-4EB6-9070-FA7004348C05}" type="sibTrans" cxnId="{FC1F2004-A84E-4AC5-BCB2-F2AA31B4EFAF}">
      <dgm:prSet/>
      <dgm:spPr/>
      <dgm:t>
        <a:bodyPr/>
        <a:lstStyle/>
        <a:p>
          <a:endParaRPr lang="en-GB"/>
        </a:p>
      </dgm:t>
    </dgm:pt>
    <dgm:pt modelId="{E228E869-8350-46DC-8821-0C5276E349AA}">
      <dgm:prSet phldrT="[Szöveg]"/>
      <dgm:spPr/>
      <dgm:t>
        <a:bodyPr/>
        <a:lstStyle/>
        <a:p>
          <a:r>
            <a:rPr lang="en-GB" noProof="0" dirty="0"/>
            <a:t>Pathway</a:t>
          </a:r>
        </a:p>
      </dgm:t>
    </dgm:pt>
    <dgm:pt modelId="{D7083F01-1D86-4402-92F2-886473C7F223}" type="parTrans" cxnId="{394F8D49-C486-4850-A972-DAC3DA05A8A7}">
      <dgm:prSet/>
      <dgm:spPr/>
      <dgm:t>
        <a:bodyPr/>
        <a:lstStyle/>
        <a:p>
          <a:endParaRPr lang="en-GB"/>
        </a:p>
      </dgm:t>
    </dgm:pt>
    <dgm:pt modelId="{D99E5BDB-799B-4EB2-BAFB-C2E6B1483D64}" type="sibTrans" cxnId="{394F8D49-C486-4850-A972-DAC3DA05A8A7}">
      <dgm:prSet/>
      <dgm:spPr/>
      <dgm:t>
        <a:bodyPr/>
        <a:lstStyle/>
        <a:p>
          <a:endParaRPr lang="en-GB"/>
        </a:p>
      </dgm:t>
    </dgm:pt>
    <dgm:pt modelId="{9D227A79-B6D0-417A-9443-DD3B9A109832}" type="pres">
      <dgm:prSet presAssocID="{782E9656-5F80-4CC6-9104-D47DB9D85BE6}" presName="hierChild1" presStyleCnt="0">
        <dgm:presLayoutVars>
          <dgm:chPref val="1"/>
          <dgm:dir/>
          <dgm:animOne val="branch"/>
          <dgm:animLvl val="lvl"/>
          <dgm:resizeHandles/>
        </dgm:presLayoutVars>
      </dgm:prSet>
      <dgm:spPr/>
    </dgm:pt>
    <dgm:pt modelId="{3A1A8781-F93D-4D48-ABF4-9B95FBD5AFF1}" type="pres">
      <dgm:prSet presAssocID="{94299E43-E3A9-4647-984F-2A8A9F8A2C49}" presName="hierRoot1" presStyleCnt="0"/>
      <dgm:spPr/>
    </dgm:pt>
    <dgm:pt modelId="{174A9F8B-1C10-4EC1-A06C-5FC36C1756AE}" type="pres">
      <dgm:prSet presAssocID="{94299E43-E3A9-4647-984F-2A8A9F8A2C49}" presName="composite" presStyleCnt="0"/>
      <dgm:spPr/>
    </dgm:pt>
    <dgm:pt modelId="{9A1CDBB8-5211-49A4-821B-68C95707A8B3}" type="pres">
      <dgm:prSet presAssocID="{94299E43-E3A9-4647-984F-2A8A9F8A2C49}"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Kés"/>
        </a:ext>
      </dgm:extLst>
    </dgm:pt>
    <dgm:pt modelId="{DF2C36EE-DF8B-475B-B0C3-9E12F9E777C7}" type="pres">
      <dgm:prSet presAssocID="{94299E43-E3A9-4647-984F-2A8A9F8A2C49}" presName="text" presStyleLbl="revTx" presStyleIdx="0" presStyleCnt="4">
        <dgm:presLayoutVars>
          <dgm:chPref val="3"/>
        </dgm:presLayoutVars>
      </dgm:prSet>
      <dgm:spPr/>
    </dgm:pt>
    <dgm:pt modelId="{F0CDC489-C409-43C6-8C4F-C846C6FC5B01}" type="pres">
      <dgm:prSet presAssocID="{94299E43-E3A9-4647-984F-2A8A9F8A2C49}" presName="hierChild2" presStyleCnt="0"/>
      <dgm:spPr/>
    </dgm:pt>
    <dgm:pt modelId="{6399A67F-6D37-4C20-8BD0-1E9EA76D859C}" type="pres">
      <dgm:prSet presAssocID="{620FA8C7-9AF3-43E9-91CB-BBD5AF73B19C}" presName="Name10" presStyleLbl="parChTrans1D2" presStyleIdx="0" presStyleCnt="3"/>
      <dgm:spPr/>
    </dgm:pt>
    <dgm:pt modelId="{382FD941-FC78-46F6-A453-01AA482034DA}" type="pres">
      <dgm:prSet presAssocID="{F0F77507-3CE7-4B4F-81F4-9699A57A3896}" presName="hierRoot2" presStyleCnt="0"/>
      <dgm:spPr/>
    </dgm:pt>
    <dgm:pt modelId="{37F396D5-2E2D-4716-8694-3E9C3AE50CCF}" type="pres">
      <dgm:prSet presAssocID="{F0F77507-3CE7-4B4F-81F4-9699A57A3896}" presName="composite2" presStyleCnt="0"/>
      <dgm:spPr/>
    </dgm:pt>
    <dgm:pt modelId="{A479B579-389F-41D2-90FD-C9F7FCF911B8}" type="pres">
      <dgm:prSet presAssocID="{F0F77507-3CE7-4B4F-81F4-9699A57A3896}" presName="image2" presStyleLbl="node2"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eszély"/>
        </a:ext>
      </dgm:extLst>
    </dgm:pt>
    <dgm:pt modelId="{55717E86-F556-4B96-A4B3-6F903FA5F05A}" type="pres">
      <dgm:prSet presAssocID="{F0F77507-3CE7-4B4F-81F4-9699A57A3896}" presName="text2" presStyleLbl="revTx" presStyleIdx="1" presStyleCnt="4">
        <dgm:presLayoutVars>
          <dgm:chPref val="3"/>
        </dgm:presLayoutVars>
      </dgm:prSet>
      <dgm:spPr/>
    </dgm:pt>
    <dgm:pt modelId="{7FCD6A80-8057-4ED0-B6B9-1711B5A1123E}" type="pres">
      <dgm:prSet presAssocID="{F0F77507-3CE7-4B4F-81F4-9699A57A3896}" presName="hierChild3" presStyleCnt="0"/>
      <dgm:spPr/>
    </dgm:pt>
    <dgm:pt modelId="{AC5958A0-019B-49D8-9B71-B4D6228E43C0}" type="pres">
      <dgm:prSet presAssocID="{30D30607-559C-490E-A7C0-C246DFD6CF8C}" presName="Name10" presStyleLbl="parChTrans1D2" presStyleIdx="1" presStyleCnt="3"/>
      <dgm:spPr/>
    </dgm:pt>
    <dgm:pt modelId="{5B4752BA-D4F2-4CAD-B838-A6E66B47B5E7}" type="pres">
      <dgm:prSet presAssocID="{98FE9D3F-4368-4A0D-AFD7-F0ACB2BEB448}" presName="hierRoot2" presStyleCnt="0"/>
      <dgm:spPr/>
    </dgm:pt>
    <dgm:pt modelId="{5705F0D9-ABA9-452D-BDDB-91F270C2B9F9}" type="pres">
      <dgm:prSet presAssocID="{98FE9D3F-4368-4A0D-AFD7-F0ACB2BEB448}" presName="composite2" presStyleCnt="0"/>
      <dgm:spPr/>
    </dgm:pt>
    <dgm:pt modelId="{16E7C2AA-C407-492D-AC64-FE334FE598A7}" type="pres">
      <dgm:prSet presAssocID="{98FE9D3F-4368-4A0D-AFD7-F0ACB2BEB448}" presName="image2" presStyleLbl="node2"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gaskerekek"/>
        </a:ext>
      </dgm:extLst>
    </dgm:pt>
    <dgm:pt modelId="{7C69040D-AD1C-425A-86A1-E84B8D483A0A}" type="pres">
      <dgm:prSet presAssocID="{98FE9D3F-4368-4A0D-AFD7-F0ACB2BEB448}" presName="text2" presStyleLbl="revTx" presStyleIdx="2" presStyleCnt="4">
        <dgm:presLayoutVars>
          <dgm:chPref val="3"/>
        </dgm:presLayoutVars>
      </dgm:prSet>
      <dgm:spPr/>
    </dgm:pt>
    <dgm:pt modelId="{2D9E8135-D7E7-4471-88BE-E42B12E928A1}" type="pres">
      <dgm:prSet presAssocID="{98FE9D3F-4368-4A0D-AFD7-F0ACB2BEB448}" presName="hierChild3" presStyleCnt="0"/>
      <dgm:spPr/>
    </dgm:pt>
    <dgm:pt modelId="{33E3C725-B2B2-4C3F-B43C-409DF4A662DA}" type="pres">
      <dgm:prSet presAssocID="{D7083F01-1D86-4402-92F2-886473C7F223}" presName="Name10" presStyleLbl="parChTrans1D2" presStyleIdx="2" presStyleCnt="3"/>
      <dgm:spPr/>
    </dgm:pt>
    <dgm:pt modelId="{1D94EB39-2B43-4AD2-94CF-EDA08DC42990}" type="pres">
      <dgm:prSet presAssocID="{E228E869-8350-46DC-8821-0C5276E349AA}" presName="hierRoot2" presStyleCnt="0"/>
      <dgm:spPr/>
    </dgm:pt>
    <dgm:pt modelId="{EF74835E-0752-4168-AD1F-66361D659073}" type="pres">
      <dgm:prSet presAssocID="{E228E869-8350-46DC-8821-0C5276E349AA}" presName="composite2" presStyleCnt="0"/>
      <dgm:spPr/>
    </dgm:pt>
    <dgm:pt modelId="{A6611674-3E02-4283-926F-D09015D16E72}" type="pres">
      <dgm:prSet presAssocID="{E228E869-8350-46DC-8821-0C5276E349AA}" presName="image2" presStyleLbl="node2"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elzőtábla"/>
        </a:ext>
      </dgm:extLst>
    </dgm:pt>
    <dgm:pt modelId="{07998A6D-D442-4381-9C66-5BE7E8E4CCD7}" type="pres">
      <dgm:prSet presAssocID="{E228E869-8350-46DC-8821-0C5276E349AA}" presName="text2" presStyleLbl="revTx" presStyleIdx="3" presStyleCnt="4">
        <dgm:presLayoutVars>
          <dgm:chPref val="3"/>
        </dgm:presLayoutVars>
      </dgm:prSet>
      <dgm:spPr/>
    </dgm:pt>
    <dgm:pt modelId="{E8509ECE-10AA-4F58-A974-8BAA31316CF1}" type="pres">
      <dgm:prSet presAssocID="{E228E869-8350-46DC-8821-0C5276E349AA}" presName="hierChild3" presStyleCnt="0"/>
      <dgm:spPr/>
    </dgm:pt>
  </dgm:ptLst>
  <dgm:cxnLst>
    <dgm:cxn modelId="{B1628301-DCA0-46FE-B7F7-9D2CDB3062AD}" type="presOf" srcId="{F0F77507-3CE7-4B4F-81F4-9699A57A3896}" destId="{55717E86-F556-4B96-A4B3-6F903FA5F05A}" srcOrd="0" destOrd="0" presId="urn:microsoft.com/office/officeart/2009/layout/CirclePictureHierarchy"/>
    <dgm:cxn modelId="{FC1F2004-A84E-4AC5-BCB2-F2AA31B4EFAF}" srcId="{94299E43-E3A9-4647-984F-2A8A9F8A2C49}" destId="{98FE9D3F-4368-4A0D-AFD7-F0ACB2BEB448}" srcOrd="1" destOrd="0" parTransId="{30D30607-559C-490E-A7C0-C246DFD6CF8C}" sibTransId="{A01E8D5A-CE20-4EB6-9070-FA7004348C05}"/>
    <dgm:cxn modelId="{394F8D49-C486-4850-A972-DAC3DA05A8A7}" srcId="{94299E43-E3A9-4647-984F-2A8A9F8A2C49}" destId="{E228E869-8350-46DC-8821-0C5276E349AA}" srcOrd="2" destOrd="0" parTransId="{D7083F01-1D86-4402-92F2-886473C7F223}" sibTransId="{D99E5BDB-799B-4EB2-BAFB-C2E6B1483D64}"/>
    <dgm:cxn modelId="{205FD652-9B42-44F8-9324-768972911510}" type="presOf" srcId="{94299E43-E3A9-4647-984F-2A8A9F8A2C49}" destId="{DF2C36EE-DF8B-475B-B0C3-9E12F9E777C7}" srcOrd="0" destOrd="0" presId="urn:microsoft.com/office/officeart/2009/layout/CirclePictureHierarchy"/>
    <dgm:cxn modelId="{1C42147C-62DE-4402-9EC0-659A82B6C6EF}" type="presOf" srcId="{30D30607-559C-490E-A7C0-C246DFD6CF8C}" destId="{AC5958A0-019B-49D8-9B71-B4D6228E43C0}" srcOrd="0" destOrd="0" presId="urn:microsoft.com/office/officeart/2009/layout/CirclePictureHierarchy"/>
    <dgm:cxn modelId="{AFABD38F-92CA-4E9F-A3FE-05B699527563}" type="presOf" srcId="{620FA8C7-9AF3-43E9-91CB-BBD5AF73B19C}" destId="{6399A67F-6D37-4C20-8BD0-1E9EA76D859C}" srcOrd="0" destOrd="0" presId="urn:microsoft.com/office/officeart/2009/layout/CirclePictureHierarchy"/>
    <dgm:cxn modelId="{AE1A8791-DAD5-45A6-B6D9-AFB3D2876ACB}" srcId="{782E9656-5F80-4CC6-9104-D47DB9D85BE6}" destId="{94299E43-E3A9-4647-984F-2A8A9F8A2C49}" srcOrd="0" destOrd="0" parTransId="{52032D5C-EEF9-49F9-9E3D-C0669D77E3FF}" sibTransId="{EF7AF766-BE98-4CAC-9D10-52CDF85FCDD6}"/>
    <dgm:cxn modelId="{7C9669A0-5654-4204-9110-A9BB061A8675}" type="presOf" srcId="{782E9656-5F80-4CC6-9104-D47DB9D85BE6}" destId="{9D227A79-B6D0-417A-9443-DD3B9A109832}" srcOrd="0" destOrd="0" presId="urn:microsoft.com/office/officeart/2009/layout/CirclePictureHierarchy"/>
    <dgm:cxn modelId="{0FBCB8A4-EAF6-4226-A83E-587CC90DC8D2}" srcId="{94299E43-E3A9-4647-984F-2A8A9F8A2C49}" destId="{F0F77507-3CE7-4B4F-81F4-9699A57A3896}" srcOrd="0" destOrd="0" parTransId="{620FA8C7-9AF3-43E9-91CB-BBD5AF73B19C}" sibTransId="{0336B29A-BCAD-4ADC-B1D0-2B709A1BC995}"/>
    <dgm:cxn modelId="{8AF3E7C0-E973-4487-809C-93DCBAFA6B6F}" type="presOf" srcId="{D7083F01-1D86-4402-92F2-886473C7F223}" destId="{33E3C725-B2B2-4C3F-B43C-409DF4A662DA}" srcOrd="0" destOrd="0" presId="urn:microsoft.com/office/officeart/2009/layout/CirclePictureHierarchy"/>
    <dgm:cxn modelId="{48F051D5-8E06-41E3-ABA0-5EC7A0E741FB}" type="presOf" srcId="{98FE9D3F-4368-4A0D-AFD7-F0ACB2BEB448}" destId="{7C69040D-AD1C-425A-86A1-E84B8D483A0A}" srcOrd="0" destOrd="0" presId="urn:microsoft.com/office/officeart/2009/layout/CirclePictureHierarchy"/>
    <dgm:cxn modelId="{7AE3DEF2-8A29-44CC-920E-A579D1DE5A70}" type="presOf" srcId="{E228E869-8350-46DC-8821-0C5276E349AA}" destId="{07998A6D-D442-4381-9C66-5BE7E8E4CCD7}" srcOrd="0" destOrd="0" presId="urn:microsoft.com/office/officeart/2009/layout/CirclePictureHierarchy"/>
    <dgm:cxn modelId="{B440CDFA-41EB-41EE-BDAB-94F90AD809F7}" type="presParOf" srcId="{9D227A79-B6D0-417A-9443-DD3B9A109832}" destId="{3A1A8781-F93D-4D48-ABF4-9B95FBD5AFF1}" srcOrd="0" destOrd="0" presId="urn:microsoft.com/office/officeart/2009/layout/CirclePictureHierarchy"/>
    <dgm:cxn modelId="{149115BD-35DE-4F6D-9F61-B8412029D621}" type="presParOf" srcId="{3A1A8781-F93D-4D48-ABF4-9B95FBD5AFF1}" destId="{174A9F8B-1C10-4EC1-A06C-5FC36C1756AE}" srcOrd="0" destOrd="0" presId="urn:microsoft.com/office/officeart/2009/layout/CirclePictureHierarchy"/>
    <dgm:cxn modelId="{277B0F9E-7B7F-4F1C-84A4-9799A4484E33}" type="presParOf" srcId="{174A9F8B-1C10-4EC1-A06C-5FC36C1756AE}" destId="{9A1CDBB8-5211-49A4-821B-68C95707A8B3}" srcOrd="0" destOrd="0" presId="urn:microsoft.com/office/officeart/2009/layout/CirclePictureHierarchy"/>
    <dgm:cxn modelId="{C47AEEE2-2B1B-4F75-AB8C-E4569B971544}" type="presParOf" srcId="{174A9F8B-1C10-4EC1-A06C-5FC36C1756AE}" destId="{DF2C36EE-DF8B-475B-B0C3-9E12F9E777C7}" srcOrd="1" destOrd="0" presId="urn:microsoft.com/office/officeart/2009/layout/CirclePictureHierarchy"/>
    <dgm:cxn modelId="{9F67F2C6-6D63-4DE6-9D44-E096CE4E5102}" type="presParOf" srcId="{3A1A8781-F93D-4D48-ABF4-9B95FBD5AFF1}" destId="{F0CDC489-C409-43C6-8C4F-C846C6FC5B01}" srcOrd="1" destOrd="0" presId="urn:microsoft.com/office/officeart/2009/layout/CirclePictureHierarchy"/>
    <dgm:cxn modelId="{21C99134-5346-4D71-BD2F-9CB211131BFA}" type="presParOf" srcId="{F0CDC489-C409-43C6-8C4F-C846C6FC5B01}" destId="{6399A67F-6D37-4C20-8BD0-1E9EA76D859C}" srcOrd="0" destOrd="0" presId="urn:microsoft.com/office/officeart/2009/layout/CirclePictureHierarchy"/>
    <dgm:cxn modelId="{15FB8D77-4C8A-4AA8-9105-0B9ECDEDB54E}" type="presParOf" srcId="{F0CDC489-C409-43C6-8C4F-C846C6FC5B01}" destId="{382FD941-FC78-46F6-A453-01AA482034DA}" srcOrd="1" destOrd="0" presId="urn:microsoft.com/office/officeart/2009/layout/CirclePictureHierarchy"/>
    <dgm:cxn modelId="{C18F177B-EBA4-4B9F-82C3-5CC62178C775}" type="presParOf" srcId="{382FD941-FC78-46F6-A453-01AA482034DA}" destId="{37F396D5-2E2D-4716-8694-3E9C3AE50CCF}" srcOrd="0" destOrd="0" presId="urn:microsoft.com/office/officeart/2009/layout/CirclePictureHierarchy"/>
    <dgm:cxn modelId="{D061CC4C-D417-41D4-B403-5088392EB81A}" type="presParOf" srcId="{37F396D5-2E2D-4716-8694-3E9C3AE50CCF}" destId="{A479B579-389F-41D2-90FD-C9F7FCF911B8}" srcOrd="0" destOrd="0" presId="urn:microsoft.com/office/officeart/2009/layout/CirclePictureHierarchy"/>
    <dgm:cxn modelId="{070D0C99-71A6-4644-87C7-58BDA4B5D4EA}" type="presParOf" srcId="{37F396D5-2E2D-4716-8694-3E9C3AE50CCF}" destId="{55717E86-F556-4B96-A4B3-6F903FA5F05A}" srcOrd="1" destOrd="0" presId="urn:microsoft.com/office/officeart/2009/layout/CirclePictureHierarchy"/>
    <dgm:cxn modelId="{34C1DA8F-B4F9-410D-AD40-25F1AC22E921}" type="presParOf" srcId="{382FD941-FC78-46F6-A453-01AA482034DA}" destId="{7FCD6A80-8057-4ED0-B6B9-1711B5A1123E}" srcOrd="1" destOrd="0" presId="urn:microsoft.com/office/officeart/2009/layout/CirclePictureHierarchy"/>
    <dgm:cxn modelId="{611DB374-A6E2-49E2-90C0-5390164425FA}" type="presParOf" srcId="{F0CDC489-C409-43C6-8C4F-C846C6FC5B01}" destId="{AC5958A0-019B-49D8-9B71-B4D6228E43C0}" srcOrd="2" destOrd="0" presId="urn:microsoft.com/office/officeart/2009/layout/CirclePictureHierarchy"/>
    <dgm:cxn modelId="{1985D022-D711-492E-A8B7-99AFC6E4B8D4}" type="presParOf" srcId="{F0CDC489-C409-43C6-8C4F-C846C6FC5B01}" destId="{5B4752BA-D4F2-4CAD-B838-A6E66B47B5E7}" srcOrd="3" destOrd="0" presId="urn:microsoft.com/office/officeart/2009/layout/CirclePictureHierarchy"/>
    <dgm:cxn modelId="{70BAD130-50E1-440C-B41B-E983BA7F8C55}" type="presParOf" srcId="{5B4752BA-D4F2-4CAD-B838-A6E66B47B5E7}" destId="{5705F0D9-ABA9-452D-BDDB-91F270C2B9F9}" srcOrd="0" destOrd="0" presId="urn:microsoft.com/office/officeart/2009/layout/CirclePictureHierarchy"/>
    <dgm:cxn modelId="{BF257F2D-0607-4A90-AB20-5161C721FA97}" type="presParOf" srcId="{5705F0D9-ABA9-452D-BDDB-91F270C2B9F9}" destId="{16E7C2AA-C407-492D-AC64-FE334FE598A7}" srcOrd="0" destOrd="0" presId="urn:microsoft.com/office/officeart/2009/layout/CirclePictureHierarchy"/>
    <dgm:cxn modelId="{A62FEEC0-7230-4AB5-B9F7-5E1A43A1F09E}" type="presParOf" srcId="{5705F0D9-ABA9-452D-BDDB-91F270C2B9F9}" destId="{7C69040D-AD1C-425A-86A1-E84B8D483A0A}" srcOrd="1" destOrd="0" presId="urn:microsoft.com/office/officeart/2009/layout/CirclePictureHierarchy"/>
    <dgm:cxn modelId="{11127EED-B40B-481C-B9D2-6F884408CB2E}" type="presParOf" srcId="{5B4752BA-D4F2-4CAD-B838-A6E66B47B5E7}" destId="{2D9E8135-D7E7-4471-88BE-E42B12E928A1}" srcOrd="1" destOrd="0" presId="urn:microsoft.com/office/officeart/2009/layout/CirclePictureHierarchy"/>
    <dgm:cxn modelId="{D8928EA2-ECF5-4CFE-89B0-F496E3F95D9A}" type="presParOf" srcId="{F0CDC489-C409-43C6-8C4F-C846C6FC5B01}" destId="{33E3C725-B2B2-4C3F-B43C-409DF4A662DA}" srcOrd="4" destOrd="0" presId="urn:microsoft.com/office/officeart/2009/layout/CirclePictureHierarchy"/>
    <dgm:cxn modelId="{2D1D47BD-0FE1-4058-B550-ECC2E0D7A742}" type="presParOf" srcId="{F0CDC489-C409-43C6-8C4F-C846C6FC5B01}" destId="{1D94EB39-2B43-4AD2-94CF-EDA08DC42990}" srcOrd="5" destOrd="0" presId="urn:microsoft.com/office/officeart/2009/layout/CirclePictureHierarchy"/>
    <dgm:cxn modelId="{E084A470-9180-485A-8E14-AF7A94E233D0}" type="presParOf" srcId="{1D94EB39-2B43-4AD2-94CF-EDA08DC42990}" destId="{EF74835E-0752-4168-AD1F-66361D659073}" srcOrd="0" destOrd="0" presId="urn:microsoft.com/office/officeart/2009/layout/CirclePictureHierarchy"/>
    <dgm:cxn modelId="{650F5044-845B-43E9-B6B6-29B8A94D1FF1}" type="presParOf" srcId="{EF74835E-0752-4168-AD1F-66361D659073}" destId="{A6611674-3E02-4283-926F-D09015D16E72}" srcOrd="0" destOrd="0" presId="urn:microsoft.com/office/officeart/2009/layout/CirclePictureHierarchy"/>
    <dgm:cxn modelId="{036338ED-1A5D-4792-B894-0D1E0C97F5F3}" type="presParOf" srcId="{EF74835E-0752-4168-AD1F-66361D659073}" destId="{07998A6D-D442-4381-9C66-5BE7E8E4CCD7}" srcOrd="1" destOrd="0" presId="urn:microsoft.com/office/officeart/2009/layout/CirclePictureHierarchy"/>
    <dgm:cxn modelId="{47554F72-1B87-44F7-8EE8-F341EBA485B3}" type="presParOf" srcId="{1D94EB39-2B43-4AD2-94CF-EDA08DC42990}" destId="{E8509ECE-10AA-4F58-A974-8BAA31316CF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BC381-BE55-4FDD-BBEA-8356F4A2763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BF93B36-7D5B-49D2-8E20-67EFE58AC118}">
      <dgm:prSet phldrT="[Szöveg]"/>
      <dgm:spPr/>
      <dgm:t>
        <a:bodyPr/>
        <a:lstStyle/>
        <a:p>
          <a:r>
            <a:rPr lang="en-GB" noProof="0" dirty="0"/>
            <a:t>Attack Method</a:t>
          </a:r>
        </a:p>
      </dgm:t>
    </dgm:pt>
    <dgm:pt modelId="{80D50D36-92DF-475E-8E61-3933D6964851}" type="parTrans" cxnId="{7C1B37AB-55C3-4B39-9388-45558DC16DB2}">
      <dgm:prSet/>
      <dgm:spPr/>
      <dgm:t>
        <a:bodyPr/>
        <a:lstStyle/>
        <a:p>
          <a:endParaRPr lang="en-GB"/>
        </a:p>
      </dgm:t>
    </dgm:pt>
    <dgm:pt modelId="{A4801135-8A30-4616-80EE-5830CB969D64}" type="sibTrans" cxnId="{7C1B37AB-55C3-4B39-9388-45558DC16DB2}">
      <dgm:prSet/>
      <dgm:spPr/>
      <dgm:t>
        <a:bodyPr/>
        <a:lstStyle/>
        <a:p>
          <a:endParaRPr lang="en-GB"/>
        </a:p>
      </dgm:t>
    </dgm:pt>
    <dgm:pt modelId="{D7009F0E-39BA-43DF-9043-E9CEFD6981C5}">
      <dgm:prSet phldrT="[Szöveg]"/>
      <dgm:spPr/>
      <dgm:t>
        <a:bodyPr/>
        <a:lstStyle/>
        <a:p>
          <a:r>
            <a:rPr lang="en-GB" noProof="0" dirty="0" err="1"/>
            <a:t>SQLi</a:t>
          </a:r>
          <a:endParaRPr lang="en-GB" noProof="0" dirty="0"/>
        </a:p>
      </dgm:t>
    </dgm:pt>
    <dgm:pt modelId="{49C829DD-508F-4B7D-B1FB-235FA5301988}" type="parTrans" cxnId="{1F1FEAF6-75F5-43B5-BF17-2428BB8A2780}">
      <dgm:prSet/>
      <dgm:spPr/>
      <dgm:t>
        <a:bodyPr/>
        <a:lstStyle/>
        <a:p>
          <a:endParaRPr lang="en-GB"/>
        </a:p>
      </dgm:t>
    </dgm:pt>
    <dgm:pt modelId="{AEB2002A-02B8-4043-BBD4-45F30F27568A}" type="sibTrans" cxnId="{1F1FEAF6-75F5-43B5-BF17-2428BB8A2780}">
      <dgm:prSet/>
      <dgm:spPr/>
      <dgm:t>
        <a:bodyPr/>
        <a:lstStyle/>
        <a:p>
          <a:endParaRPr lang="en-GB"/>
        </a:p>
      </dgm:t>
    </dgm:pt>
    <dgm:pt modelId="{AC45E319-A87C-4A4D-A948-DB8B000E0E38}">
      <dgm:prSet phldrT="[Szöveg]"/>
      <dgm:spPr/>
      <dgm:t>
        <a:bodyPr/>
        <a:lstStyle/>
        <a:p>
          <a:r>
            <a:rPr lang="en-GB" noProof="0" dirty="0"/>
            <a:t>DDoS</a:t>
          </a:r>
        </a:p>
      </dgm:t>
    </dgm:pt>
    <dgm:pt modelId="{34462F39-AAC1-4834-9DDC-1C05EE661424}" type="parTrans" cxnId="{2F9814CF-0C71-4247-8A24-87350760E75B}">
      <dgm:prSet/>
      <dgm:spPr/>
      <dgm:t>
        <a:bodyPr/>
        <a:lstStyle/>
        <a:p>
          <a:endParaRPr lang="en-GB"/>
        </a:p>
      </dgm:t>
    </dgm:pt>
    <dgm:pt modelId="{0F48D488-FB94-4FA5-9616-CBB4012CFF4F}" type="sibTrans" cxnId="{2F9814CF-0C71-4247-8A24-87350760E75B}">
      <dgm:prSet/>
      <dgm:spPr/>
      <dgm:t>
        <a:bodyPr/>
        <a:lstStyle/>
        <a:p>
          <a:endParaRPr lang="en-GB"/>
        </a:p>
      </dgm:t>
    </dgm:pt>
    <dgm:pt modelId="{C92471E4-3689-4CE5-8663-7A16FB6633C7}">
      <dgm:prSet phldrT="[Szöveg]"/>
      <dgm:spPr/>
      <dgm:t>
        <a:bodyPr/>
        <a:lstStyle/>
        <a:p>
          <a:r>
            <a:rPr lang="en-GB" noProof="0" dirty="0"/>
            <a:t>XSS</a:t>
          </a:r>
        </a:p>
      </dgm:t>
    </dgm:pt>
    <dgm:pt modelId="{CE60F1EE-F6EA-424B-99EA-7E3D34C567C3}" type="parTrans" cxnId="{241D0B01-246B-44A8-AF72-F011D9D6B1A8}">
      <dgm:prSet/>
      <dgm:spPr/>
      <dgm:t>
        <a:bodyPr/>
        <a:lstStyle/>
        <a:p>
          <a:endParaRPr lang="en-GB"/>
        </a:p>
      </dgm:t>
    </dgm:pt>
    <dgm:pt modelId="{A182C51D-2005-4A49-8B99-ADE74D05808C}" type="sibTrans" cxnId="{241D0B01-246B-44A8-AF72-F011D9D6B1A8}">
      <dgm:prSet/>
      <dgm:spPr/>
      <dgm:t>
        <a:bodyPr/>
        <a:lstStyle/>
        <a:p>
          <a:endParaRPr lang="en-GB"/>
        </a:p>
      </dgm:t>
    </dgm:pt>
    <dgm:pt modelId="{200A41BD-A86D-4CBD-A8C4-205B3E1863F1}">
      <dgm:prSet phldrT="[Szöveg]"/>
      <dgm:spPr/>
      <dgm:t>
        <a:bodyPr/>
        <a:lstStyle/>
        <a:p>
          <a:r>
            <a:rPr lang="en-GB" noProof="0" dirty="0"/>
            <a:t>Attack category</a:t>
          </a:r>
        </a:p>
      </dgm:t>
    </dgm:pt>
    <dgm:pt modelId="{46B6508B-03E0-4E41-9951-9BB69EC5D21A}" type="parTrans" cxnId="{1DB41309-ABCD-40B1-A797-37AC902217C8}">
      <dgm:prSet/>
      <dgm:spPr/>
      <dgm:t>
        <a:bodyPr/>
        <a:lstStyle/>
        <a:p>
          <a:endParaRPr lang="en-GB"/>
        </a:p>
      </dgm:t>
    </dgm:pt>
    <dgm:pt modelId="{3B4D6BB5-8CD7-4BBA-A31F-0F7647131C2D}" type="sibTrans" cxnId="{1DB41309-ABCD-40B1-A797-37AC902217C8}">
      <dgm:prSet/>
      <dgm:spPr/>
      <dgm:t>
        <a:bodyPr/>
        <a:lstStyle/>
        <a:p>
          <a:endParaRPr lang="en-GB"/>
        </a:p>
      </dgm:t>
    </dgm:pt>
    <dgm:pt modelId="{21A25159-F1F9-47E0-B8AA-F197FA7E03EA}">
      <dgm:prSet phldrT="[Szöveg]"/>
      <dgm:spPr/>
      <dgm:t>
        <a:bodyPr/>
        <a:lstStyle/>
        <a:p>
          <a:r>
            <a:rPr lang="en-GB" noProof="0" dirty="0"/>
            <a:t>Social </a:t>
          </a:r>
          <a:r>
            <a:rPr lang="hu-HU" noProof="0" dirty="0" err="1"/>
            <a:t>Engineering</a:t>
          </a:r>
          <a:endParaRPr lang="en-GB" noProof="0" dirty="0"/>
        </a:p>
      </dgm:t>
    </dgm:pt>
    <dgm:pt modelId="{094FFDA6-0451-4239-B3DF-7A9BF8C0DCAF}" type="parTrans" cxnId="{7C102FCA-9C9C-4770-948F-4BFCC90ECEE5}">
      <dgm:prSet/>
      <dgm:spPr/>
      <dgm:t>
        <a:bodyPr/>
        <a:lstStyle/>
        <a:p>
          <a:endParaRPr lang="en-GB"/>
        </a:p>
      </dgm:t>
    </dgm:pt>
    <dgm:pt modelId="{862853B6-84CB-45B3-B414-D37A51CD71A5}" type="sibTrans" cxnId="{7C102FCA-9C9C-4770-948F-4BFCC90ECEE5}">
      <dgm:prSet/>
      <dgm:spPr/>
      <dgm:t>
        <a:bodyPr/>
        <a:lstStyle/>
        <a:p>
          <a:endParaRPr lang="en-GB"/>
        </a:p>
      </dgm:t>
    </dgm:pt>
    <dgm:pt modelId="{B8A8214C-1B36-417C-BC07-4AC049D09462}">
      <dgm:prSet phldrT="[Szöveg]"/>
      <dgm:spPr/>
      <dgm:t>
        <a:bodyPr/>
        <a:lstStyle/>
        <a:p>
          <a:r>
            <a:rPr lang="en-GB" noProof="0" dirty="0"/>
            <a:t>Malware attacks</a:t>
          </a:r>
        </a:p>
      </dgm:t>
    </dgm:pt>
    <dgm:pt modelId="{08B2D921-C38E-484B-88A9-B4E273F4ADBB}" type="parTrans" cxnId="{77312216-D589-4BD5-AA09-748AB909B77B}">
      <dgm:prSet/>
      <dgm:spPr/>
      <dgm:t>
        <a:bodyPr/>
        <a:lstStyle/>
        <a:p>
          <a:endParaRPr lang="en-GB"/>
        </a:p>
      </dgm:t>
    </dgm:pt>
    <dgm:pt modelId="{DABD983C-11AF-483F-A70A-1D32B599EA3A}" type="sibTrans" cxnId="{77312216-D589-4BD5-AA09-748AB909B77B}">
      <dgm:prSet/>
      <dgm:spPr/>
      <dgm:t>
        <a:bodyPr/>
        <a:lstStyle/>
        <a:p>
          <a:endParaRPr lang="en-GB"/>
        </a:p>
      </dgm:t>
    </dgm:pt>
    <dgm:pt modelId="{D8B77D73-B498-4345-9BCD-F813D8D25678}">
      <dgm:prSet phldrT="[Szöveg]"/>
      <dgm:spPr/>
      <dgm:t>
        <a:bodyPr/>
        <a:lstStyle/>
        <a:p>
          <a:r>
            <a:rPr lang="en-GB" noProof="0" dirty="0"/>
            <a:t>Supply chain attacks</a:t>
          </a:r>
        </a:p>
      </dgm:t>
    </dgm:pt>
    <dgm:pt modelId="{3CDA294F-02B9-4BF8-B8C4-D193CF074E3F}" type="parTrans" cxnId="{ACE117DB-A607-47B7-BE28-5540B1A0D8DC}">
      <dgm:prSet/>
      <dgm:spPr/>
      <dgm:t>
        <a:bodyPr/>
        <a:lstStyle/>
        <a:p>
          <a:endParaRPr lang="en-GB"/>
        </a:p>
      </dgm:t>
    </dgm:pt>
    <dgm:pt modelId="{20DEE059-2E5F-47DD-9F6D-D34137277104}" type="sibTrans" cxnId="{ACE117DB-A607-47B7-BE28-5540B1A0D8DC}">
      <dgm:prSet/>
      <dgm:spPr/>
      <dgm:t>
        <a:bodyPr/>
        <a:lstStyle/>
        <a:p>
          <a:endParaRPr lang="en-GB"/>
        </a:p>
      </dgm:t>
    </dgm:pt>
    <dgm:pt modelId="{B0BD40C6-0D09-4462-B37D-9B0129A1A6DB}" type="pres">
      <dgm:prSet presAssocID="{CDFBC381-BE55-4FDD-BBEA-8356F4A2763D}" presName="vert0" presStyleCnt="0">
        <dgm:presLayoutVars>
          <dgm:dir/>
          <dgm:animOne val="branch"/>
          <dgm:animLvl val="lvl"/>
        </dgm:presLayoutVars>
      </dgm:prSet>
      <dgm:spPr/>
    </dgm:pt>
    <dgm:pt modelId="{D6E7A4B1-1F30-43FC-9F99-8895AF2473BC}" type="pres">
      <dgm:prSet presAssocID="{EBF93B36-7D5B-49D2-8E20-67EFE58AC118}" presName="thickLine" presStyleLbl="alignNode1" presStyleIdx="0" presStyleCnt="2"/>
      <dgm:spPr/>
    </dgm:pt>
    <dgm:pt modelId="{E58A66DC-7736-4CB6-9AB7-E31DDC686E0F}" type="pres">
      <dgm:prSet presAssocID="{EBF93B36-7D5B-49D2-8E20-67EFE58AC118}" presName="horz1" presStyleCnt="0"/>
      <dgm:spPr/>
    </dgm:pt>
    <dgm:pt modelId="{D844E2E6-85BB-40A0-B00A-6824EF06E9AF}" type="pres">
      <dgm:prSet presAssocID="{EBF93B36-7D5B-49D2-8E20-67EFE58AC118}" presName="tx1" presStyleLbl="revTx" presStyleIdx="0" presStyleCnt="8"/>
      <dgm:spPr/>
    </dgm:pt>
    <dgm:pt modelId="{27C894F9-149D-4CA0-8CF9-8228F440B3D5}" type="pres">
      <dgm:prSet presAssocID="{EBF93B36-7D5B-49D2-8E20-67EFE58AC118}" presName="vert1" presStyleCnt="0"/>
      <dgm:spPr/>
    </dgm:pt>
    <dgm:pt modelId="{1E954557-AEFD-4CDA-B622-1CDA705E0284}" type="pres">
      <dgm:prSet presAssocID="{D7009F0E-39BA-43DF-9043-E9CEFD6981C5}" presName="vertSpace2a" presStyleCnt="0"/>
      <dgm:spPr/>
    </dgm:pt>
    <dgm:pt modelId="{158BE8E6-F2BC-48AA-ADFB-6DF79DAE9BC1}" type="pres">
      <dgm:prSet presAssocID="{D7009F0E-39BA-43DF-9043-E9CEFD6981C5}" presName="horz2" presStyleCnt="0"/>
      <dgm:spPr/>
    </dgm:pt>
    <dgm:pt modelId="{56EFFA09-563D-4B73-AE99-FF869018F469}" type="pres">
      <dgm:prSet presAssocID="{D7009F0E-39BA-43DF-9043-E9CEFD6981C5}" presName="horzSpace2" presStyleCnt="0"/>
      <dgm:spPr/>
    </dgm:pt>
    <dgm:pt modelId="{6C65C7C3-FB19-420C-BB11-068B37DF9127}" type="pres">
      <dgm:prSet presAssocID="{D7009F0E-39BA-43DF-9043-E9CEFD6981C5}" presName="tx2" presStyleLbl="revTx" presStyleIdx="1" presStyleCnt="8"/>
      <dgm:spPr/>
    </dgm:pt>
    <dgm:pt modelId="{7907C533-C4F0-4731-9430-BA684790605F}" type="pres">
      <dgm:prSet presAssocID="{D7009F0E-39BA-43DF-9043-E9CEFD6981C5}" presName="vert2" presStyleCnt="0"/>
      <dgm:spPr/>
    </dgm:pt>
    <dgm:pt modelId="{1E2C6CB2-A95B-43E8-93AA-6926E3DCA82C}" type="pres">
      <dgm:prSet presAssocID="{D7009F0E-39BA-43DF-9043-E9CEFD6981C5}" presName="thinLine2b" presStyleLbl="callout" presStyleIdx="0" presStyleCnt="6"/>
      <dgm:spPr/>
    </dgm:pt>
    <dgm:pt modelId="{61D2FE96-39F0-4FFE-89B1-FC67A70399CF}" type="pres">
      <dgm:prSet presAssocID="{D7009F0E-39BA-43DF-9043-E9CEFD6981C5}" presName="vertSpace2b" presStyleCnt="0"/>
      <dgm:spPr/>
    </dgm:pt>
    <dgm:pt modelId="{C18CC2BB-3A01-41EE-8E43-8DB76F7AC8DE}" type="pres">
      <dgm:prSet presAssocID="{AC45E319-A87C-4A4D-A948-DB8B000E0E38}" presName="horz2" presStyleCnt="0"/>
      <dgm:spPr/>
    </dgm:pt>
    <dgm:pt modelId="{19F40BC0-6734-4915-A74F-0D803CBBAC42}" type="pres">
      <dgm:prSet presAssocID="{AC45E319-A87C-4A4D-A948-DB8B000E0E38}" presName="horzSpace2" presStyleCnt="0"/>
      <dgm:spPr/>
    </dgm:pt>
    <dgm:pt modelId="{F0BE1380-C68E-4632-A1B3-87DE233804EF}" type="pres">
      <dgm:prSet presAssocID="{AC45E319-A87C-4A4D-A948-DB8B000E0E38}" presName="tx2" presStyleLbl="revTx" presStyleIdx="2" presStyleCnt="8"/>
      <dgm:spPr/>
    </dgm:pt>
    <dgm:pt modelId="{662A38AF-BFF8-4F91-B7C4-69BE84E25C71}" type="pres">
      <dgm:prSet presAssocID="{AC45E319-A87C-4A4D-A948-DB8B000E0E38}" presName="vert2" presStyleCnt="0"/>
      <dgm:spPr/>
    </dgm:pt>
    <dgm:pt modelId="{5F53AF7A-5DEA-4F93-8321-283CA03F5742}" type="pres">
      <dgm:prSet presAssocID="{AC45E319-A87C-4A4D-A948-DB8B000E0E38}" presName="thinLine2b" presStyleLbl="callout" presStyleIdx="1" presStyleCnt="6"/>
      <dgm:spPr/>
    </dgm:pt>
    <dgm:pt modelId="{08612683-90DE-48D0-8A9B-1F0BBA222591}" type="pres">
      <dgm:prSet presAssocID="{AC45E319-A87C-4A4D-A948-DB8B000E0E38}" presName="vertSpace2b" presStyleCnt="0"/>
      <dgm:spPr/>
    </dgm:pt>
    <dgm:pt modelId="{5FEF3ECC-F2E5-4B07-9F1A-A6E538D6C0F0}" type="pres">
      <dgm:prSet presAssocID="{C92471E4-3689-4CE5-8663-7A16FB6633C7}" presName="horz2" presStyleCnt="0"/>
      <dgm:spPr/>
    </dgm:pt>
    <dgm:pt modelId="{0AA5FBCC-07E0-429B-AB2D-DEFD94E98F12}" type="pres">
      <dgm:prSet presAssocID="{C92471E4-3689-4CE5-8663-7A16FB6633C7}" presName="horzSpace2" presStyleCnt="0"/>
      <dgm:spPr/>
    </dgm:pt>
    <dgm:pt modelId="{4A650C14-3C1B-4DE1-994E-827249E8A385}" type="pres">
      <dgm:prSet presAssocID="{C92471E4-3689-4CE5-8663-7A16FB6633C7}" presName="tx2" presStyleLbl="revTx" presStyleIdx="3" presStyleCnt="8"/>
      <dgm:spPr/>
    </dgm:pt>
    <dgm:pt modelId="{A158DB0C-7580-4FBB-AB0A-DBC53F81F7AE}" type="pres">
      <dgm:prSet presAssocID="{C92471E4-3689-4CE5-8663-7A16FB6633C7}" presName="vert2" presStyleCnt="0"/>
      <dgm:spPr/>
    </dgm:pt>
    <dgm:pt modelId="{D4552DBD-33FB-485E-910E-B7BB63CDEDBE}" type="pres">
      <dgm:prSet presAssocID="{C92471E4-3689-4CE5-8663-7A16FB6633C7}" presName="thinLine2b" presStyleLbl="callout" presStyleIdx="2" presStyleCnt="6"/>
      <dgm:spPr/>
    </dgm:pt>
    <dgm:pt modelId="{335BA778-2D6F-4F29-B786-3861D01CE97F}" type="pres">
      <dgm:prSet presAssocID="{C92471E4-3689-4CE5-8663-7A16FB6633C7}" presName="vertSpace2b" presStyleCnt="0"/>
      <dgm:spPr/>
    </dgm:pt>
    <dgm:pt modelId="{ACABC325-E7ED-475A-BBAF-3CCE525B269E}" type="pres">
      <dgm:prSet presAssocID="{200A41BD-A86D-4CBD-A8C4-205B3E1863F1}" presName="thickLine" presStyleLbl="alignNode1" presStyleIdx="1" presStyleCnt="2"/>
      <dgm:spPr/>
    </dgm:pt>
    <dgm:pt modelId="{AF404930-CCA5-4F08-A3CB-D7CCCDF70A51}" type="pres">
      <dgm:prSet presAssocID="{200A41BD-A86D-4CBD-A8C4-205B3E1863F1}" presName="horz1" presStyleCnt="0"/>
      <dgm:spPr/>
    </dgm:pt>
    <dgm:pt modelId="{6D3CCFF8-3727-4B73-84C0-9C841E98A9CC}" type="pres">
      <dgm:prSet presAssocID="{200A41BD-A86D-4CBD-A8C4-205B3E1863F1}" presName="tx1" presStyleLbl="revTx" presStyleIdx="4" presStyleCnt="8"/>
      <dgm:spPr/>
    </dgm:pt>
    <dgm:pt modelId="{611DEC90-6C5A-466D-8DE0-8619B2E76980}" type="pres">
      <dgm:prSet presAssocID="{200A41BD-A86D-4CBD-A8C4-205B3E1863F1}" presName="vert1" presStyleCnt="0"/>
      <dgm:spPr/>
    </dgm:pt>
    <dgm:pt modelId="{319A446E-0612-454B-BD3F-F2ABBE001D47}" type="pres">
      <dgm:prSet presAssocID="{21A25159-F1F9-47E0-B8AA-F197FA7E03EA}" presName="vertSpace2a" presStyleCnt="0"/>
      <dgm:spPr/>
    </dgm:pt>
    <dgm:pt modelId="{D078B50C-B8A0-44ED-B8B1-B2962324604A}" type="pres">
      <dgm:prSet presAssocID="{21A25159-F1F9-47E0-B8AA-F197FA7E03EA}" presName="horz2" presStyleCnt="0"/>
      <dgm:spPr/>
    </dgm:pt>
    <dgm:pt modelId="{58F52916-C224-43FE-AA4C-3C0142CACDCD}" type="pres">
      <dgm:prSet presAssocID="{21A25159-F1F9-47E0-B8AA-F197FA7E03EA}" presName="horzSpace2" presStyleCnt="0"/>
      <dgm:spPr/>
    </dgm:pt>
    <dgm:pt modelId="{A0CBAE32-53A8-4188-A2DB-03DBFC365A8B}" type="pres">
      <dgm:prSet presAssocID="{21A25159-F1F9-47E0-B8AA-F197FA7E03EA}" presName="tx2" presStyleLbl="revTx" presStyleIdx="5" presStyleCnt="8"/>
      <dgm:spPr/>
    </dgm:pt>
    <dgm:pt modelId="{74ACD18A-3F35-4F1E-91A1-4C4F7C7F1C8F}" type="pres">
      <dgm:prSet presAssocID="{21A25159-F1F9-47E0-B8AA-F197FA7E03EA}" presName="vert2" presStyleCnt="0"/>
      <dgm:spPr/>
    </dgm:pt>
    <dgm:pt modelId="{5F7539B4-450E-4A5C-A483-543274B233FD}" type="pres">
      <dgm:prSet presAssocID="{21A25159-F1F9-47E0-B8AA-F197FA7E03EA}" presName="thinLine2b" presStyleLbl="callout" presStyleIdx="3" presStyleCnt="6"/>
      <dgm:spPr/>
    </dgm:pt>
    <dgm:pt modelId="{D3E06F65-D731-4CE2-A88C-F2D87FB92054}" type="pres">
      <dgm:prSet presAssocID="{21A25159-F1F9-47E0-B8AA-F197FA7E03EA}" presName="vertSpace2b" presStyleCnt="0"/>
      <dgm:spPr/>
    </dgm:pt>
    <dgm:pt modelId="{3D080C58-AE3A-442E-B27A-2DD5DDB2D1B0}" type="pres">
      <dgm:prSet presAssocID="{B8A8214C-1B36-417C-BC07-4AC049D09462}" presName="horz2" presStyleCnt="0"/>
      <dgm:spPr/>
    </dgm:pt>
    <dgm:pt modelId="{2DA02640-36C9-4D6E-AF53-8B7B236839E5}" type="pres">
      <dgm:prSet presAssocID="{B8A8214C-1B36-417C-BC07-4AC049D09462}" presName="horzSpace2" presStyleCnt="0"/>
      <dgm:spPr/>
    </dgm:pt>
    <dgm:pt modelId="{76A31D80-1BAE-4652-9827-C5F8098846E0}" type="pres">
      <dgm:prSet presAssocID="{B8A8214C-1B36-417C-BC07-4AC049D09462}" presName="tx2" presStyleLbl="revTx" presStyleIdx="6" presStyleCnt="8"/>
      <dgm:spPr/>
    </dgm:pt>
    <dgm:pt modelId="{FD9DC440-0A3E-4651-8172-073EF76F79C8}" type="pres">
      <dgm:prSet presAssocID="{B8A8214C-1B36-417C-BC07-4AC049D09462}" presName="vert2" presStyleCnt="0"/>
      <dgm:spPr/>
    </dgm:pt>
    <dgm:pt modelId="{9FC7BEA6-C8FD-425C-A72A-490C0020F184}" type="pres">
      <dgm:prSet presAssocID="{B8A8214C-1B36-417C-BC07-4AC049D09462}" presName="thinLine2b" presStyleLbl="callout" presStyleIdx="4" presStyleCnt="6"/>
      <dgm:spPr/>
    </dgm:pt>
    <dgm:pt modelId="{41E626BB-3CEB-488D-965F-B1801456A93A}" type="pres">
      <dgm:prSet presAssocID="{B8A8214C-1B36-417C-BC07-4AC049D09462}" presName="vertSpace2b" presStyleCnt="0"/>
      <dgm:spPr/>
    </dgm:pt>
    <dgm:pt modelId="{FAF56FA2-11DD-4508-8CF4-BFCF9D6FEE3F}" type="pres">
      <dgm:prSet presAssocID="{D8B77D73-B498-4345-9BCD-F813D8D25678}" presName="horz2" presStyleCnt="0"/>
      <dgm:spPr/>
    </dgm:pt>
    <dgm:pt modelId="{CD16CCEA-C85F-432C-BC51-860AF6A039FA}" type="pres">
      <dgm:prSet presAssocID="{D8B77D73-B498-4345-9BCD-F813D8D25678}" presName="horzSpace2" presStyleCnt="0"/>
      <dgm:spPr/>
    </dgm:pt>
    <dgm:pt modelId="{8A1C9652-C763-4304-8FF5-52ADD2BD8CD4}" type="pres">
      <dgm:prSet presAssocID="{D8B77D73-B498-4345-9BCD-F813D8D25678}" presName="tx2" presStyleLbl="revTx" presStyleIdx="7" presStyleCnt="8"/>
      <dgm:spPr/>
    </dgm:pt>
    <dgm:pt modelId="{6E77DA90-E151-46A9-AB02-C6A0FDFAE84C}" type="pres">
      <dgm:prSet presAssocID="{D8B77D73-B498-4345-9BCD-F813D8D25678}" presName="vert2" presStyleCnt="0"/>
      <dgm:spPr/>
    </dgm:pt>
    <dgm:pt modelId="{7730005A-77C3-4CC7-9DD0-4FC00E77101A}" type="pres">
      <dgm:prSet presAssocID="{D8B77D73-B498-4345-9BCD-F813D8D25678}" presName="thinLine2b" presStyleLbl="callout" presStyleIdx="5" presStyleCnt="6"/>
      <dgm:spPr/>
    </dgm:pt>
    <dgm:pt modelId="{73930109-AED2-4094-AEA8-BC418B087BA3}" type="pres">
      <dgm:prSet presAssocID="{D8B77D73-B498-4345-9BCD-F813D8D25678}" presName="vertSpace2b" presStyleCnt="0"/>
      <dgm:spPr/>
    </dgm:pt>
  </dgm:ptLst>
  <dgm:cxnLst>
    <dgm:cxn modelId="{241D0B01-246B-44A8-AF72-F011D9D6B1A8}" srcId="{EBF93B36-7D5B-49D2-8E20-67EFE58AC118}" destId="{C92471E4-3689-4CE5-8663-7A16FB6633C7}" srcOrd="2" destOrd="0" parTransId="{CE60F1EE-F6EA-424B-99EA-7E3D34C567C3}" sibTransId="{A182C51D-2005-4A49-8B99-ADE74D05808C}"/>
    <dgm:cxn modelId="{1DB41309-ABCD-40B1-A797-37AC902217C8}" srcId="{CDFBC381-BE55-4FDD-BBEA-8356F4A2763D}" destId="{200A41BD-A86D-4CBD-A8C4-205B3E1863F1}" srcOrd="1" destOrd="0" parTransId="{46B6508B-03E0-4E41-9951-9BB69EC5D21A}" sibTransId="{3B4D6BB5-8CD7-4BBA-A31F-0F7647131C2D}"/>
    <dgm:cxn modelId="{77312216-D589-4BD5-AA09-748AB909B77B}" srcId="{200A41BD-A86D-4CBD-A8C4-205B3E1863F1}" destId="{B8A8214C-1B36-417C-BC07-4AC049D09462}" srcOrd="1" destOrd="0" parTransId="{08B2D921-C38E-484B-88A9-B4E273F4ADBB}" sibTransId="{DABD983C-11AF-483F-A70A-1D32B599EA3A}"/>
    <dgm:cxn modelId="{ABE2E06B-4721-4FE1-82EF-6F983CFFCD9F}" type="presOf" srcId="{CDFBC381-BE55-4FDD-BBEA-8356F4A2763D}" destId="{B0BD40C6-0D09-4462-B37D-9B0129A1A6DB}" srcOrd="0" destOrd="0" presId="urn:microsoft.com/office/officeart/2008/layout/LinedList"/>
    <dgm:cxn modelId="{AFFA0A6F-D5F9-4DEC-91BA-F6697021B53F}" type="presOf" srcId="{C92471E4-3689-4CE5-8663-7A16FB6633C7}" destId="{4A650C14-3C1B-4DE1-994E-827249E8A385}" srcOrd="0" destOrd="0" presId="urn:microsoft.com/office/officeart/2008/layout/LinedList"/>
    <dgm:cxn modelId="{81022E50-2834-4EDB-A027-ED462D9450BD}" type="presOf" srcId="{EBF93B36-7D5B-49D2-8E20-67EFE58AC118}" destId="{D844E2E6-85BB-40A0-B00A-6824EF06E9AF}" srcOrd="0" destOrd="0" presId="urn:microsoft.com/office/officeart/2008/layout/LinedList"/>
    <dgm:cxn modelId="{7C1B37AB-55C3-4B39-9388-45558DC16DB2}" srcId="{CDFBC381-BE55-4FDD-BBEA-8356F4A2763D}" destId="{EBF93B36-7D5B-49D2-8E20-67EFE58AC118}" srcOrd="0" destOrd="0" parTransId="{80D50D36-92DF-475E-8E61-3933D6964851}" sibTransId="{A4801135-8A30-4616-80EE-5830CB969D64}"/>
    <dgm:cxn modelId="{D79039AB-C01B-433C-95AB-3AEE8DEE1121}" type="presOf" srcId="{21A25159-F1F9-47E0-B8AA-F197FA7E03EA}" destId="{A0CBAE32-53A8-4188-A2DB-03DBFC365A8B}" srcOrd="0" destOrd="0" presId="urn:microsoft.com/office/officeart/2008/layout/LinedList"/>
    <dgm:cxn modelId="{75C95BB1-A6B9-4A8E-959F-E46AD30BDFC8}" type="presOf" srcId="{B8A8214C-1B36-417C-BC07-4AC049D09462}" destId="{76A31D80-1BAE-4652-9827-C5F8098846E0}" srcOrd="0" destOrd="0" presId="urn:microsoft.com/office/officeart/2008/layout/LinedList"/>
    <dgm:cxn modelId="{7045FBC1-23CC-4D5B-8BEC-97E062469715}" type="presOf" srcId="{D7009F0E-39BA-43DF-9043-E9CEFD6981C5}" destId="{6C65C7C3-FB19-420C-BB11-068B37DF9127}" srcOrd="0" destOrd="0" presId="urn:microsoft.com/office/officeart/2008/layout/LinedList"/>
    <dgm:cxn modelId="{7C102FCA-9C9C-4770-948F-4BFCC90ECEE5}" srcId="{200A41BD-A86D-4CBD-A8C4-205B3E1863F1}" destId="{21A25159-F1F9-47E0-B8AA-F197FA7E03EA}" srcOrd="0" destOrd="0" parTransId="{094FFDA6-0451-4239-B3DF-7A9BF8C0DCAF}" sibTransId="{862853B6-84CB-45B3-B414-D37A51CD71A5}"/>
    <dgm:cxn modelId="{476A16CC-4482-4EA3-94E9-1A50D56219A3}" type="presOf" srcId="{200A41BD-A86D-4CBD-A8C4-205B3E1863F1}" destId="{6D3CCFF8-3727-4B73-84C0-9C841E98A9CC}" srcOrd="0" destOrd="0" presId="urn:microsoft.com/office/officeart/2008/layout/LinedList"/>
    <dgm:cxn modelId="{2F9814CF-0C71-4247-8A24-87350760E75B}" srcId="{EBF93B36-7D5B-49D2-8E20-67EFE58AC118}" destId="{AC45E319-A87C-4A4D-A948-DB8B000E0E38}" srcOrd="1" destOrd="0" parTransId="{34462F39-AAC1-4834-9DDC-1C05EE661424}" sibTransId="{0F48D488-FB94-4FA5-9616-CBB4012CFF4F}"/>
    <dgm:cxn modelId="{CB9FB7CF-19BC-4480-B5FC-D74FA3FE0FAF}" type="presOf" srcId="{D8B77D73-B498-4345-9BCD-F813D8D25678}" destId="{8A1C9652-C763-4304-8FF5-52ADD2BD8CD4}" srcOrd="0" destOrd="0" presId="urn:microsoft.com/office/officeart/2008/layout/LinedList"/>
    <dgm:cxn modelId="{ACE117DB-A607-47B7-BE28-5540B1A0D8DC}" srcId="{200A41BD-A86D-4CBD-A8C4-205B3E1863F1}" destId="{D8B77D73-B498-4345-9BCD-F813D8D25678}" srcOrd="2" destOrd="0" parTransId="{3CDA294F-02B9-4BF8-B8C4-D193CF074E3F}" sibTransId="{20DEE059-2E5F-47DD-9F6D-D34137277104}"/>
    <dgm:cxn modelId="{1F1FEAF6-75F5-43B5-BF17-2428BB8A2780}" srcId="{EBF93B36-7D5B-49D2-8E20-67EFE58AC118}" destId="{D7009F0E-39BA-43DF-9043-E9CEFD6981C5}" srcOrd="0" destOrd="0" parTransId="{49C829DD-508F-4B7D-B1FB-235FA5301988}" sibTransId="{AEB2002A-02B8-4043-BBD4-45F30F27568A}"/>
    <dgm:cxn modelId="{99F9BFF8-C873-4FFA-857A-3752F173406D}" type="presOf" srcId="{AC45E319-A87C-4A4D-A948-DB8B000E0E38}" destId="{F0BE1380-C68E-4632-A1B3-87DE233804EF}" srcOrd="0" destOrd="0" presId="urn:microsoft.com/office/officeart/2008/layout/LinedList"/>
    <dgm:cxn modelId="{BD37ED48-C799-48EE-82DD-25351C007B2A}" type="presParOf" srcId="{B0BD40C6-0D09-4462-B37D-9B0129A1A6DB}" destId="{D6E7A4B1-1F30-43FC-9F99-8895AF2473BC}" srcOrd="0" destOrd="0" presId="urn:microsoft.com/office/officeart/2008/layout/LinedList"/>
    <dgm:cxn modelId="{E251A48F-1D6A-4E70-B812-24F5937C6A68}" type="presParOf" srcId="{B0BD40C6-0D09-4462-B37D-9B0129A1A6DB}" destId="{E58A66DC-7736-4CB6-9AB7-E31DDC686E0F}" srcOrd="1" destOrd="0" presId="urn:microsoft.com/office/officeart/2008/layout/LinedList"/>
    <dgm:cxn modelId="{CE335039-F25E-4BE1-9376-952EBDBAA24A}" type="presParOf" srcId="{E58A66DC-7736-4CB6-9AB7-E31DDC686E0F}" destId="{D844E2E6-85BB-40A0-B00A-6824EF06E9AF}" srcOrd="0" destOrd="0" presId="urn:microsoft.com/office/officeart/2008/layout/LinedList"/>
    <dgm:cxn modelId="{0A638770-7A19-4D8C-925B-FCE3C7AA4DB0}" type="presParOf" srcId="{E58A66DC-7736-4CB6-9AB7-E31DDC686E0F}" destId="{27C894F9-149D-4CA0-8CF9-8228F440B3D5}" srcOrd="1" destOrd="0" presId="urn:microsoft.com/office/officeart/2008/layout/LinedList"/>
    <dgm:cxn modelId="{1661F1DC-345B-4622-BD5A-44429245F63A}" type="presParOf" srcId="{27C894F9-149D-4CA0-8CF9-8228F440B3D5}" destId="{1E954557-AEFD-4CDA-B622-1CDA705E0284}" srcOrd="0" destOrd="0" presId="urn:microsoft.com/office/officeart/2008/layout/LinedList"/>
    <dgm:cxn modelId="{95AD8CB6-B801-427A-87B9-5B79E1328376}" type="presParOf" srcId="{27C894F9-149D-4CA0-8CF9-8228F440B3D5}" destId="{158BE8E6-F2BC-48AA-ADFB-6DF79DAE9BC1}" srcOrd="1" destOrd="0" presId="urn:microsoft.com/office/officeart/2008/layout/LinedList"/>
    <dgm:cxn modelId="{14BFBF87-3391-4018-B042-766CD419535A}" type="presParOf" srcId="{158BE8E6-F2BC-48AA-ADFB-6DF79DAE9BC1}" destId="{56EFFA09-563D-4B73-AE99-FF869018F469}" srcOrd="0" destOrd="0" presId="urn:microsoft.com/office/officeart/2008/layout/LinedList"/>
    <dgm:cxn modelId="{34036CFA-D81B-4A3F-A1BD-F8DEAA6EBE86}" type="presParOf" srcId="{158BE8E6-F2BC-48AA-ADFB-6DF79DAE9BC1}" destId="{6C65C7C3-FB19-420C-BB11-068B37DF9127}" srcOrd="1" destOrd="0" presId="urn:microsoft.com/office/officeart/2008/layout/LinedList"/>
    <dgm:cxn modelId="{68E6364E-0E64-4C39-B038-CBD0D23EC202}" type="presParOf" srcId="{158BE8E6-F2BC-48AA-ADFB-6DF79DAE9BC1}" destId="{7907C533-C4F0-4731-9430-BA684790605F}" srcOrd="2" destOrd="0" presId="urn:microsoft.com/office/officeart/2008/layout/LinedList"/>
    <dgm:cxn modelId="{BF776899-405D-43EE-B27E-4D6448292C9A}" type="presParOf" srcId="{27C894F9-149D-4CA0-8CF9-8228F440B3D5}" destId="{1E2C6CB2-A95B-43E8-93AA-6926E3DCA82C}" srcOrd="2" destOrd="0" presId="urn:microsoft.com/office/officeart/2008/layout/LinedList"/>
    <dgm:cxn modelId="{0D59501E-69F7-48C2-B173-CD14BCD836A2}" type="presParOf" srcId="{27C894F9-149D-4CA0-8CF9-8228F440B3D5}" destId="{61D2FE96-39F0-4FFE-89B1-FC67A70399CF}" srcOrd="3" destOrd="0" presId="urn:microsoft.com/office/officeart/2008/layout/LinedList"/>
    <dgm:cxn modelId="{74D1D0E9-2693-461C-BD53-5D1A6E52454B}" type="presParOf" srcId="{27C894F9-149D-4CA0-8CF9-8228F440B3D5}" destId="{C18CC2BB-3A01-41EE-8E43-8DB76F7AC8DE}" srcOrd="4" destOrd="0" presId="urn:microsoft.com/office/officeart/2008/layout/LinedList"/>
    <dgm:cxn modelId="{9E2027E3-2F44-44A0-A06F-78549AB2BDE5}" type="presParOf" srcId="{C18CC2BB-3A01-41EE-8E43-8DB76F7AC8DE}" destId="{19F40BC0-6734-4915-A74F-0D803CBBAC42}" srcOrd="0" destOrd="0" presId="urn:microsoft.com/office/officeart/2008/layout/LinedList"/>
    <dgm:cxn modelId="{B757EF37-C460-41DF-9D04-9276CD0E2A80}" type="presParOf" srcId="{C18CC2BB-3A01-41EE-8E43-8DB76F7AC8DE}" destId="{F0BE1380-C68E-4632-A1B3-87DE233804EF}" srcOrd="1" destOrd="0" presId="urn:microsoft.com/office/officeart/2008/layout/LinedList"/>
    <dgm:cxn modelId="{063FB74A-8890-4A06-BB3D-B156DD31FB4B}" type="presParOf" srcId="{C18CC2BB-3A01-41EE-8E43-8DB76F7AC8DE}" destId="{662A38AF-BFF8-4F91-B7C4-69BE84E25C71}" srcOrd="2" destOrd="0" presId="urn:microsoft.com/office/officeart/2008/layout/LinedList"/>
    <dgm:cxn modelId="{2012F90A-870E-421B-A5F7-E43ECBAFF69C}" type="presParOf" srcId="{27C894F9-149D-4CA0-8CF9-8228F440B3D5}" destId="{5F53AF7A-5DEA-4F93-8321-283CA03F5742}" srcOrd="5" destOrd="0" presId="urn:microsoft.com/office/officeart/2008/layout/LinedList"/>
    <dgm:cxn modelId="{7C832E63-45E3-4985-9846-62BD65F1FB4C}" type="presParOf" srcId="{27C894F9-149D-4CA0-8CF9-8228F440B3D5}" destId="{08612683-90DE-48D0-8A9B-1F0BBA222591}" srcOrd="6" destOrd="0" presId="urn:microsoft.com/office/officeart/2008/layout/LinedList"/>
    <dgm:cxn modelId="{C40EE70B-DA2F-4F0A-886B-6167751CA086}" type="presParOf" srcId="{27C894F9-149D-4CA0-8CF9-8228F440B3D5}" destId="{5FEF3ECC-F2E5-4B07-9F1A-A6E538D6C0F0}" srcOrd="7" destOrd="0" presId="urn:microsoft.com/office/officeart/2008/layout/LinedList"/>
    <dgm:cxn modelId="{9F7B31F6-B503-4C23-BE5D-BCF0B8669380}" type="presParOf" srcId="{5FEF3ECC-F2E5-4B07-9F1A-A6E538D6C0F0}" destId="{0AA5FBCC-07E0-429B-AB2D-DEFD94E98F12}" srcOrd="0" destOrd="0" presId="urn:microsoft.com/office/officeart/2008/layout/LinedList"/>
    <dgm:cxn modelId="{08CBC39F-4B63-4056-9495-E45CF4920B62}" type="presParOf" srcId="{5FEF3ECC-F2E5-4B07-9F1A-A6E538D6C0F0}" destId="{4A650C14-3C1B-4DE1-994E-827249E8A385}" srcOrd="1" destOrd="0" presId="urn:microsoft.com/office/officeart/2008/layout/LinedList"/>
    <dgm:cxn modelId="{05F5DAB0-3BFB-4CE9-9ADF-60C83C3B9609}" type="presParOf" srcId="{5FEF3ECC-F2E5-4B07-9F1A-A6E538D6C0F0}" destId="{A158DB0C-7580-4FBB-AB0A-DBC53F81F7AE}" srcOrd="2" destOrd="0" presId="urn:microsoft.com/office/officeart/2008/layout/LinedList"/>
    <dgm:cxn modelId="{233649A3-35A0-419B-8782-48EF9DAB3A79}" type="presParOf" srcId="{27C894F9-149D-4CA0-8CF9-8228F440B3D5}" destId="{D4552DBD-33FB-485E-910E-B7BB63CDEDBE}" srcOrd="8" destOrd="0" presId="urn:microsoft.com/office/officeart/2008/layout/LinedList"/>
    <dgm:cxn modelId="{76857C60-6FB9-4D05-A574-D8386FC23478}" type="presParOf" srcId="{27C894F9-149D-4CA0-8CF9-8228F440B3D5}" destId="{335BA778-2D6F-4F29-B786-3861D01CE97F}" srcOrd="9" destOrd="0" presId="urn:microsoft.com/office/officeart/2008/layout/LinedList"/>
    <dgm:cxn modelId="{EB795CD3-4DB6-4868-8D1B-037B057890E9}" type="presParOf" srcId="{B0BD40C6-0D09-4462-B37D-9B0129A1A6DB}" destId="{ACABC325-E7ED-475A-BBAF-3CCE525B269E}" srcOrd="2" destOrd="0" presId="urn:microsoft.com/office/officeart/2008/layout/LinedList"/>
    <dgm:cxn modelId="{402CCB71-52FA-444C-BC36-428910531335}" type="presParOf" srcId="{B0BD40C6-0D09-4462-B37D-9B0129A1A6DB}" destId="{AF404930-CCA5-4F08-A3CB-D7CCCDF70A51}" srcOrd="3" destOrd="0" presId="urn:microsoft.com/office/officeart/2008/layout/LinedList"/>
    <dgm:cxn modelId="{C2E7A116-E3AD-433F-AF07-891A34467C6B}" type="presParOf" srcId="{AF404930-CCA5-4F08-A3CB-D7CCCDF70A51}" destId="{6D3CCFF8-3727-4B73-84C0-9C841E98A9CC}" srcOrd="0" destOrd="0" presId="urn:microsoft.com/office/officeart/2008/layout/LinedList"/>
    <dgm:cxn modelId="{58893B9D-4A41-479C-8FA9-93944BE92E0C}" type="presParOf" srcId="{AF404930-CCA5-4F08-A3CB-D7CCCDF70A51}" destId="{611DEC90-6C5A-466D-8DE0-8619B2E76980}" srcOrd="1" destOrd="0" presId="urn:microsoft.com/office/officeart/2008/layout/LinedList"/>
    <dgm:cxn modelId="{72C1B42F-0B6B-44D0-BCB2-42AC85905660}" type="presParOf" srcId="{611DEC90-6C5A-466D-8DE0-8619B2E76980}" destId="{319A446E-0612-454B-BD3F-F2ABBE001D47}" srcOrd="0" destOrd="0" presId="urn:microsoft.com/office/officeart/2008/layout/LinedList"/>
    <dgm:cxn modelId="{D7F37C1C-DD28-4E11-B2AB-C23B0DC3B3A1}" type="presParOf" srcId="{611DEC90-6C5A-466D-8DE0-8619B2E76980}" destId="{D078B50C-B8A0-44ED-B8B1-B2962324604A}" srcOrd="1" destOrd="0" presId="urn:microsoft.com/office/officeart/2008/layout/LinedList"/>
    <dgm:cxn modelId="{33EE0786-8504-41DE-A820-9A04B7C0D633}" type="presParOf" srcId="{D078B50C-B8A0-44ED-B8B1-B2962324604A}" destId="{58F52916-C224-43FE-AA4C-3C0142CACDCD}" srcOrd="0" destOrd="0" presId="urn:microsoft.com/office/officeart/2008/layout/LinedList"/>
    <dgm:cxn modelId="{C1790132-8CE9-4602-8361-E740252C995F}" type="presParOf" srcId="{D078B50C-B8A0-44ED-B8B1-B2962324604A}" destId="{A0CBAE32-53A8-4188-A2DB-03DBFC365A8B}" srcOrd="1" destOrd="0" presId="urn:microsoft.com/office/officeart/2008/layout/LinedList"/>
    <dgm:cxn modelId="{3EB47E18-8A83-40A2-81DB-6CB9EF4F4CB0}" type="presParOf" srcId="{D078B50C-B8A0-44ED-B8B1-B2962324604A}" destId="{74ACD18A-3F35-4F1E-91A1-4C4F7C7F1C8F}" srcOrd="2" destOrd="0" presId="urn:microsoft.com/office/officeart/2008/layout/LinedList"/>
    <dgm:cxn modelId="{87EDD6CA-2990-4C1C-9A1A-B3716A388678}" type="presParOf" srcId="{611DEC90-6C5A-466D-8DE0-8619B2E76980}" destId="{5F7539B4-450E-4A5C-A483-543274B233FD}" srcOrd="2" destOrd="0" presId="urn:microsoft.com/office/officeart/2008/layout/LinedList"/>
    <dgm:cxn modelId="{87C8FE77-8774-453D-9712-E3F1B8A5EB48}" type="presParOf" srcId="{611DEC90-6C5A-466D-8DE0-8619B2E76980}" destId="{D3E06F65-D731-4CE2-A88C-F2D87FB92054}" srcOrd="3" destOrd="0" presId="urn:microsoft.com/office/officeart/2008/layout/LinedList"/>
    <dgm:cxn modelId="{8F6A2A70-A0FC-4211-A8FE-C1C2E339AF05}" type="presParOf" srcId="{611DEC90-6C5A-466D-8DE0-8619B2E76980}" destId="{3D080C58-AE3A-442E-B27A-2DD5DDB2D1B0}" srcOrd="4" destOrd="0" presId="urn:microsoft.com/office/officeart/2008/layout/LinedList"/>
    <dgm:cxn modelId="{3689718F-9434-4734-8EF6-EA837AD96D87}" type="presParOf" srcId="{3D080C58-AE3A-442E-B27A-2DD5DDB2D1B0}" destId="{2DA02640-36C9-4D6E-AF53-8B7B236839E5}" srcOrd="0" destOrd="0" presId="urn:microsoft.com/office/officeart/2008/layout/LinedList"/>
    <dgm:cxn modelId="{9C71CE0E-F0C5-4252-9F70-B9DA1B563608}" type="presParOf" srcId="{3D080C58-AE3A-442E-B27A-2DD5DDB2D1B0}" destId="{76A31D80-1BAE-4652-9827-C5F8098846E0}" srcOrd="1" destOrd="0" presId="urn:microsoft.com/office/officeart/2008/layout/LinedList"/>
    <dgm:cxn modelId="{13D916E2-3F90-46D1-8822-FD9284463F2C}" type="presParOf" srcId="{3D080C58-AE3A-442E-B27A-2DD5DDB2D1B0}" destId="{FD9DC440-0A3E-4651-8172-073EF76F79C8}" srcOrd="2" destOrd="0" presId="urn:microsoft.com/office/officeart/2008/layout/LinedList"/>
    <dgm:cxn modelId="{50511EE1-B8C3-4C3B-B842-708E9C3EA1D5}" type="presParOf" srcId="{611DEC90-6C5A-466D-8DE0-8619B2E76980}" destId="{9FC7BEA6-C8FD-425C-A72A-490C0020F184}" srcOrd="5" destOrd="0" presId="urn:microsoft.com/office/officeart/2008/layout/LinedList"/>
    <dgm:cxn modelId="{DB550D71-FF5E-4CE0-A4C5-0E834B477108}" type="presParOf" srcId="{611DEC90-6C5A-466D-8DE0-8619B2E76980}" destId="{41E626BB-3CEB-488D-965F-B1801456A93A}" srcOrd="6" destOrd="0" presId="urn:microsoft.com/office/officeart/2008/layout/LinedList"/>
    <dgm:cxn modelId="{786E04A4-82C7-482E-A386-40B121CA7E4C}" type="presParOf" srcId="{611DEC90-6C5A-466D-8DE0-8619B2E76980}" destId="{FAF56FA2-11DD-4508-8CF4-BFCF9D6FEE3F}" srcOrd="7" destOrd="0" presId="urn:microsoft.com/office/officeart/2008/layout/LinedList"/>
    <dgm:cxn modelId="{4620BB6E-C55E-4484-9B26-3E36D91C7FC2}" type="presParOf" srcId="{FAF56FA2-11DD-4508-8CF4-BFCF9D6FEE3F}" destId="{CD16CCEA-C85F-432C-BC51-860AF6A039FA}" srcOrd="0" destOrd="0" presId="urn:microsoft.com/office/officeart/2008/layout/LinedList"/>
    <dgm:cxn modelId="{120264E6-75D5-4FF2-A975-29A24865BFA3}" type="presParOf" srcId="{FAF56FA2-11DD-4508-8CF4-BFCF9D6FEE3F}" destId="{8A1C9652-C763-4304-8FF5-52ADD2BD8CD4}" srcOrd="1" destOrd="0" presId="urn:microsoft.com/office/officeart/2008/layout/LinedList"/>
    <dgm:cxn modelId="{C175C103-1B65-43FC-9EB3-433F07086415}" type="presParOf" srcId="{FAF56FA2-11DD-4508-8CF4-BFCF9D6FEE3F}" destId="{6E77DA90-E151-46A9-AB02-C6A0FDFAE84C}" srcOrd="2" destOrd="0" presId="urn:microsoft.com/office/officeart/2008/layout/LinedList"/>
    <dgm:cxn modelId="{872A524D-07E1-404A-A413-9DF1C9A1735F}" type="presParOf" srcId="{611DEC90-6C5A-466D-8DE0-8619B2E76980}" destId="{7730005A-77C3-4CC7-9DD0-4FC00E77101A}" srcOrd="8" destOrd="0" presId="urn:microsoft.com/office/officeart/2008/layout/LinedList"/>
    <dgm:cxn modelId="{AB0727CF-0E02-47F3-AD53-EF59DF5CDFA4}" type="presParOf" srcId="{611DEC90-6C5A-466D-8DE0-8619B2E76980}" destId="{73930109-AED2-4094-AEA8-BC418B087BA3}"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851CA-E653-4136-B47A-CA0EFF8D82D9}" type="doc">
      <dgm:prSet loTypeId="urn:microsoft.com/office/officeart/2005/8/layout/cycle8" loCatId="cycle" qsTypeId="urn:microsoft.com/office/officeart/2005/8/quickstyle/simple2" qsCatId="simple" csTypeId="urn:microsoft.com/office/officeart/2005/8/colors/accent1_5" csCatId="accent1" phldr="1"/>
      <dgm:spPr/>
    </dgm:pt>
    <dgm:pt modelId="{CE2A3537-609F-49A1-92EF-B8A6181CAD78}">
      <dgm:prSet phldrT="[Szöveg]"/>
      <dgm:spPr/>
      <dgm:t>
        <a:bodyPr/>
        <a:lstStyle/>
        <a:p>
          <a:r>
            <a:rPr lang="hu-HU" dirty="0" err="1"/>
            <a:t>Relevant</a:t>
          </a:r>
          <a:endParaRPr lang="hu-HU" dirty="0"/>
        </a:p>
      </dgm:t>
    </dgm:pt>
    <dgm:pt modelId="{2101A0AA-C521-45B9-BE04-29B1284BFD15}" type="parTrans" cxnId="{8DD88C23-C143-45B2-992D-55C8A4EB4EC8}">
      <dgm:prSet/>
      <dgm:spPr/>
      <dgm:t>
        <a:bodyPr/>
        <a:lstStyle/>
        <a:p>
          <a:endParaRPr lang="hu-HU"/>
        </a:p>
      </dgm:t>
    </dgm:pt>
    <dgm:pt modelId="{9F9E83FB-9ABC-4445-94D5-42D4B79E59F2}" type="sibTrans" cxnId="{8DD88C23-C143-45B2-992D-55C8A4EB4EC8}">
      <dgm:prSet/>
      <dgm:spPr/>
      <dgm:t>
        <a:bodyPr/>
        <a:lstStyle/>
        <a:p>
          <a:endParaRPr lang="hu-HU"/>
        </a:p>
      </dgm:t>
    </dgm:pt>
    <dgm:pt modelId="{266E026C-DB33-4CDD-A698-9E6E5ED7C960}">
      <dgm:prSet phldrT="[Szöveg]"/>
      <dgm:spPr/>
      <dgm:t>
        <a:bodyPr/>
        <a:lstStyle/>
        <a:p>
          <a:r>
            <a:rPr lang="hu-HU" dirty="0" err="1"/>
            <a:t>Actionable</a:t>
          </a:r>
          <a:endParaRPr lang="hu-HU" dirty="0"/>
        </a:p>
      </dgm:t>
    </dgm:pt>
    <dgm:pt modelId="{7228EA31-3CE1-4625-978B-286CD612FE39}" type="parTrans" cxnId="{AC092BCE-4E2C-4830-AF48-08204A6C3677}">
      <dgm:prSet/>
      <dgm:spPr/>
      <dgm:t>
        <a:bodyPr/>
        <a:lstStyle/>
        <a:p>
          <a:endParaRPr lang="hu-HU"/>
        </a:p>
      </dgm:t>
    </dgm:pt>
    <dgm:pt modelId="{A722F1C4-70BE-4C6D-9C5C-096B4E023FBE}" type="sibTrans" cxnId="{AC092BCE-4E2C-4830-AF48-08204A6C3677}">
      <dgm:prSet/>
      <dgm:spPr/>
      <dgm:t>
        <a:bodyPr/>
        <a:lstStyle/>
        <a:p>
          <a:endParaRPr lang="hu-HU"/>
        </a:p>
      </dgm:t>
    </dgm:pt>
    <dgm:pt modelId="{4D652B41-EA20-4E46-8469-AB27B902265B}">
      <dgm:prSet phldrT="[Szöveg]"/>
      <dgm:spPr/>
      <dgm:t>
        <a:bodyPr/>
        <a:lstStyle/>
        <a:p>
          <a:r>
            <a:rPr lang="hu-HU" dirty="0" err="1"/>
            <a:t>Contextual</a:t>
          </a:r>
          <a:endParaRPr lang="hu-HU" dirty="0"/>
        </a:p>
      </dgm:t>
    </dgm:pt>
    <dgm:pt modelId="{52219CE1-0C17-4D9A-A17D-A68D39D37A30}" type="parTrans" cxnId="{B0924C22-3ECD-47B2-812C-FD423C0B627E}">
      <dgm:prSet/>
      <dgm:spPr/>
      <dgm:t>
        <a:bodyPr/>
        <a:lstStyle/>
        <a:p>
          <a:endParaRPr lang="hu-HU"/>
        </a:p>
      </dgm:t>
    </dgm:pt>
    <dgm:pt modelId="{4EA9212A-ACCA-4276-9418-3DA6B92B3458}" type="sibTrans" cxnId="{B0924C22-3ECD-47B2-812C-FD423C0B627E}">
      <dgm:prSet/>
      <dgm:spPr/>
      <dgm:t>
        <a:bodyPr/>
        <a:lstStyle/>
        <a:p>
          <a:endParaRPr lang="hu-HU"/>
        </a:p>
      </dgm:t>
    </dgm:pt>
    <dgm:pt modelId="{3AFE381C-D534-4D9B-8554-5BC51ACC0A4E}" type="pres">
      <dgm:prSet presAssocID="{8F4851CA-E653-4136-B47A-CA0EFF8D82D9}" presName="compositeShape" presStyleCnt="0">
        <dgm:presLayoutVars>
          <dgm:chMax val="7"/>
          <dgm:dir/>
          <dgm:resizeHandles val="exact"/>
        </dgm:presLayoutVars>
      </dgm:prSet>
      <dgm:spPr/>
    </dgm:pt>
    <dgm:pt modelId="{96FEEF1C-24E7-4887-841A-CB1606707508}" type="pres">
      <dgm:prSet presAssocID="{8F4851CA-E653-4136-B47A-CA0EFF8D82D9}" presName="wedge1" presStyleLbl="node1" presStyleIdx="0" presStyleCnt="3"/>
      <dgm:spPr/>
    </dgm:pt>
    <dgm:pt modelId="{F38EFC80-9B67-4842-B469-28A2F8334E7A}" type="pres">
      <dgm:prSet presAssocID="{8F4851CA-E653-4136-B47A-CA0EFF8D82D9}" presName="dummy1a" presStyleCnt="0"/>
      <dgm:spPr/>
    </dgm:pt>
    <dgm:pt modelId="{7D3E1474-2B29-4F32-821D-D7339BFE32CF}" type="pres">
      <dgm:prSet presAssocID="{8F4851CA-E653-4136-B47A-CA0EFF8D82D9}" presName="dummy1b" presStyleCnt="0"/>
      <dgm:spPr/>
    </dgm:pt>
    <dgm:pt modelId="{82791650-7B73-4AA3-AACB-B76D5446B8AC}" type="pres">
      <dgm:prSet presAssocID="{8F4851CA-E653-4136-B47A-CA0EFF8D82D9}" presName="wedge1Tx" presStyleLbl="node1" presStyleIdx="0" presStyleCnt="3">
        <dgm:presLayoutVars>
          <dgm:chMax val="0"/>
          <dgm:chPref val="0"/>
          <dgm:bulletEnabled val="1"/>
        </dgm:presLayoutVars>
      </dgm:prSet>
      <dgm:spPr/>
    </dgm:pt>
    <dgm:pt modelId="{0856A1CF-28B2-4B55-95B2-8397C192F6C4}" type="pres">
      <dgm:prSet presAssocID="{8F4851CA-E653-4136-B47A-CA0EFF8D82D9}" presName="wedge2" presStyleLbl="node1" presStyleIdx="1" presStyleCnt="3"/>
      <dgm:spPr/>
    </dgm:pt>
    <dgm:pt modelId="{C6DF5E71-31FC-4E20-A0C5-9A17399EA861}" type="pres">
      <dgm:prSet presAssocID="{8F4851CA-E653-4136-B47A-CA0EFF8D82D9}" presName="dummy2a" presStyleCnt="0"/>
      <dgm:spPr/>
    </dgm:pt>
    <dgm:pt modelId="{D2013EC8-259A-4CCC-9397-75468F60D2F8}" type="pres">
      <dgm:prSet presAssocID="{8F4851CA-E653-4136-B47A-CA0EFF8D82D9}" presName="dummy2b" presStyleCnt="0"/>
      <dgm:spPr/>
    </dgm:pt>
    <dgm:pt modelId="{76188380-B9A2-4FF4-9940-E756562DD983}" type="pres">
      <dgm:prSet presAssocID="{8F4851CA-E653-4136-B47A-CA0EFF8D82D9}" presName="wedge2Tx" presStyleLbl="node1" presStyleIdx="1" presStyleCnt="3">
        <dgm:presLayoutVars>
          <dgm:chMax val="0"/>
          <dgm:chPref val="0"/>
          <dgm:bulletEnabled val="1"/>
        </dgm:presLayoutVars>
      </dgm:prSet>
      <dgm:spPr/>
    </dgm:pt>
    <dgm:pt modelId="{EABE74F9-594D-40AF-A5BF-6269F2042BD7}" type="pres">
      <dgm:prSet presAssocID="{8F4851CA-E653-4136-B47A-CA0EFF8D82D9}" presName="wedge3" presStyleLbl="node1" presStyleIdx="2" presStyleCnt="3"/>
      <dgm:spPr/>
    </dgm:pt>
    <dgm:pt modelId="{36C357C7-EC47-4CF7-BF0F-E189815080F1}" type="pres">
      <dgm:prSet presAssocID="{8F4851CA-E653-4136-B47A-CA0EFF8D82D9}" presName="dummy3a" presStyleCnt="0"/>
      <dgm:spPr/>
    </dgm:pt>
    <dgm:pt modelId="{5256BF5F-6F20-4CA3-B5AD-31B32AB7CB3D}" type="pres">
      <dgm:prSet presAssocID="{8F4851CA-E653-4136-B47A-CA0EFF8D82D9}" presName="dummy3b" presStyleCnt="0"/>
      <dgm:spPr/>
    </dgm:pt>
    <dgm:pt modelId="{0AE18E43-447A-47DB-BE5E-402EE249A726}" type="pres">
      <dgm:prSet presAssocID="{8F4851CA-E653-4136-B47A-CA0EFF8D82D9}" presName="wedge3Tx" presStyleLbl="node1" presStyleIdx="2" presStyleCnt="3">
        <dgm:presLayoutVars>
          <dgm:chMax val="0"/>
          <dgm:chPref val="0"/>
          <dgm:bulletEnabled val="1"/>
        </dgm:presLayoutVars>
      </dgm:prSet>
      <dgm:spPr/>
    </dgm:pt>
    <dgm:pt modelId="{7813872C-6691-4C5F-81AF-0AF2C5B265BE}" type="pres">
      <dgm:prSet presAssocID="{9F9E83FB-9ABC-4445-94D5-42D4B79E59F2}" presName="arrowWedge1" presStyleLbl="fgSibTrans2D1" presStyleIdx="0" presStyleCnt="3"/>
      <dgm:spPr/>
    </dgm:pt>
    <dgm:pt modelId="{48A38B8E-5572-4CDE-9916-7CE063440C5D}" type="pres">
      <dgm:prSet presAssocID="{A722F1C4-70BE-4C6D-9C5C-096B4E023FBE}" presName="arrowWedge2" presStyleLbl="fgSibTrans2D1" presStyleIdx="1" presStyleCnt="3"/>
      <dgm:spPr/>
    </dgm:pt>
    <dgm:pt modelId="{59CD5B4A-6D2C-49E0-AEA5-14A95EC2B185}" type="pres">
      <dgm:prSet presAssocID="{4EA9212A-ACCA-4276-9418-3DA6B92B3458}" presName="arrowWedge3" presStyleLbl="fgSibTrans2D1" presStyleIdx="2" presStyleCnt="3"/>
      <dgm:spPr/>
    </dgm:pt>
  </dgm:ptLst>
  <dgm:cxnLst>
    <dgm:cxn modelId="{1C3F3B15-2DA3-45FF-892D-273854B5671F}" type="presOf" srcId="{266E026C-DB33-4CDD-A698-9E6E5ED7C960}" destId="{0856A1CF-28B2-4B55-95B2-8397C192F6C4}" srcOrd="0" destOrd="0" presId="urn:microsoft.com/office/officeart/2005/8/layout/cycle8"/>
    <dgm:cxn modelId="{2F8A8F18-BE1D-493C-9CB9-BA0459309BA4}" type="presOf" srcId="{4D652B41-EA20-4E46-8469-AB27B902265B}" destId="{EABE74F9-594D-40AF-A5BF-6269F2042BD7}" srcOrd="0" destOrd="0" presId="urn:microsoft.com/office/officeart/2005/8/layout/cycle8"/>
    <dgm:cxn modelId="{B0924C22-3ECD-47B2-812C-FD423C0B627E}" srcId="{8F4851CA-E653-4136-B47A-CA0EFF8D82D9}" destId="{4D652B41-EA20-4E46-8469-AB27B902265B}" srcOrd="2" destOrd="0" parTransId="{52219CE1-0C17-4D9A-A17D-A68D39D37A30}" sibTransId="{4EA9212A-ACCA-4276-9418-3DA6B92B3458}"/>
    <dgm:cxn modelId="{8DD88C23-C143-45B2-992D-55C8A4EB4EC8}" srcId="{8F4851CA-E653-4136-B47A-CA0EFF8D82D9}" destId="{CE2A3537-609F-49A1-92EF-B8A6181CAD78}" srcOrd="0" destOrd="0" parTransId="{2101A0AA-C521-45B9-BE04-29B1284BFD15}" sibTransId="{9F9E83FB-9ABC-4445-94D5-42D4B79E59F2}"/>
    <dgm:cxn modelId="{F5045336-71AC-4ED7-9B4F-2D1C4294AF4D}" type="presOf" srcId="{8F4851CA-E653-4136-B47A-CA0EFF8D82D9}" destId="{3AFE381C-D534-4D9B-8554-5BC51ACC0A4E}" srcOrd="0" destOrd="0" presId="urn:microsoft.com/office/officeart/2005/8/layout/cycle8"/>
    <dgm:cxn modelId="{AABAE078-3BDB-4BB9-91AA-BED71FAF2712}" type="presOf" srcId="{CE2A3537-609F-49A1-92EF-B8A6181CAD78}" destId="{82791650-7B73-4AA3-AACB-B76D5446B8AC}" srcOrd="1" destOrd="0" presId="urn:microsoft.com/office/officeart/2005/8/layout/cycle8"/>
    <dgm:cxn modelId="{0B82F77B-2846-4D10-9B5E-D7DC8D531AC2}" type="presOf" srcId="{CE2A3537-609F-49A1-92EF-B8A6181CAD78}" destId="{96FEEF1C-24E7-4887-841A-CB1606707508}" srcOrd="0" destOrd="0" presId="urn:microsoft.com/office/officeart/2005/8/layout/cycle8"/>
    <dgm:cxn modelId="{C18BE18B-2A24-46C4-9B40-07AB3C5F62ED}" type="presOf" srcId="{266E026C-DB33-4CDD-A698-9E6E5ED7C960}" destId="{76188380-B9A2-4FF4-9940-E756562DD983}" srcOrd="1" destOrd="0" presId="urn:microsoft.com/office/officeart/2005/8/layout/cycle8"/>
    <dgm:cxn modelId="{AC092BCE-4E2C-4830-AF48-08204A6C3677}" srcId="{8F4851CA-E653-4136-B47A-CA0EFF8D82D9}" destId="{266E026C-DB33-4CDD-A698-9E6E5ED7C960}" srcOrd="1" destOrd="0" parTransId="{7228EA31-3CE1-4625-978B-286CD612FE39}" sibTransId="{A722F1C4-70BE-4C6D-9C5C-096B4E023FBE}"/>
    <dgm:cxn modelId="{F91E94FC-AB01-4ED5-A167-3562C0B3AB70}" type="presOf" srcId="{4D652B41-EA20-4E46-8469-AB27B902265B}" destId="{0AE18E43-447A-47DB-BE5E-402EE249A726}" srcOrd="1" destOrd="0" presId="urn:microsoft.com/office/officeart/2005/8/layout/cycle8"/>
    <dgm:cxn modelId="{B1EA2233-7CB5-45EF-909B-4AECDAEBA32E}" type="presParOf" srcId="{3AFE381C-D534-4D9B-8554-5BC51ACC0A4E}" destId="{96FEEF1C-24E7-4887-841A-CB1606707508}" srcOrd="0" destOrd="0" presId="urn:microsoft.com/office/officeart/2005/8/layout/cycle8"/>
    <dgm:cxn modelId="{8D78A164-2BEB-41AB-B62B-3497ED8876B6}" type="presParOf" srcId="{3AFE381C-D534-4D9B-8554-5BC51ACC0A4E}" destId="{F38EFC80-9B67-4842-B469-28A2F8334E7A}" srcOrd="1" destOrd="0" presId="urn:microsoft.com/office/officeart/2005/8/layout/cycle8"/>
    <dgm:cxn modelId="{32922506-6230-46D5-ABD9-BB9A08F67138}" type="presParOf" srcId="{3AFE381C-D534-4D9B-8554-5BC51ACC0A4E}" destId="{7D3E1474-2B29-4F32-821D-D7339BFE32CF}" srcOrd="2" destOrd="0" presId="urn:microsoft.com/office/officeart/2005/8/layout/cycle8"/>
    <dgm:cxn modelId="{ADA6BF9B-E995-4D2A-95EE-F031547B8292}" type="presParOf" srcId="{3AFE381C-D534-4D9B-8554-5BC51ACC0A4E}" destId="{82791650-7B73-4AA3-AACB-B76D5446B8AC}" srcOrd="3" destOrd="0" presId="urn:microsoft.com/office/officeart/2005/8/layout/cycle8"/>
    <dgm:cxn modelId="{2EAC2762-CCA2-405E-8B48-FFDB4CD43E95}" type="presParOf" srcId="{3AFE381C-D534-4D9B-8554-5BC51ACC0A4E}" destId="{0856A1CF-28B2-4B55-95B2-8397C192F6C4}" srcOrd="4" destOrd="0" presId="urn:microsoft.com/office/officeart/2005/8/layout/cycle8"/>
    <dgm:cxn modelId="{0830E4B1-E3DD-48AA-927B-105D944AB9D9}" type="presParOf" srcId="{3AFE381C-D534-4D9B-8554-5BC51ACC0A4E}" destId="{C6DF5E71-31FC-4E20-A0C5-9A17399EA861}" srcOrd="5" destOrd="0" presId="urn:microsoft.com/office/officeart/2005/8/layout/cycle8"/>
    <dgm:cxn modelId="{F24E1115-1287-40FD-8518-0FC175A7328B}" type="presParOf" srcId="{3AFE381C-D534-4D9B-8554-5BC51ACC0A4E}" destId="{D2013EC8-259A-4CCC-9397-75468F60D2F8}" srcOrd="6" destOrd="0" presId="urn:microsoft.com/office/officeart/2005/8/layout/cycle8"/>
    <dgm:cxn modelId="{ED0A8401-3195-4F0D-8A6E-8868B03F4E8D}" type="presParOf" srcId="{3AFE381C-D534-4D9B-8554-5BC51ACC0A4E}" destId="{76188380-B9A2-4FF4-9940-E756562DD983}" srcOrd="7" destOrd="0" presId="urn:microsoft.com/office/officeart/2005/8/layout/cycle8"/>
    <dgm:cxn modelId="{2F639356-5463-4334-A0EE-1546BB8BAE13}" type="presParOf" srcId="{3AFE381C-D534-4D9B-8554-5BC51ACC0A4E}" destId="{EABE74F9-594D-40AF-A5BF-6269F2042BD7}" srcOrd="8" destOrd="0" presId="urn:microsoft.com/office/officeart/2005/8/layout/cycle8"/>
    <dgm:cxn modelId="{1295B6A5-CCE6-4057-84CC-E4E0DB2B9630}" type="presParOf" srcId="{3AFE381C-D534-4D9B-8554-5BC51ACC0A4E}" destId="{36C357C7-EC47-4CF7-BF0F-E189815080F1}" srcOrd="9" destOrd="0" presId="urn:microsoft.com/office/officeart/2005/8/layout/cycle8"/>
    <dgm:cxn modelId="{5C172A49-D6E5-4D9B-830E-A7207B4082FA}" type="presParOf" srcId="{3AFE381C-D534-4D9B-8554-5BC51ACC0A4E}" destId="{5256BF5F-6F20-4CA3-B5AD-31B32AB7CB3D}" srcOrd="10" destOrd="0" presId="urn:microsoft.com/office/officeart/2005/8/layout/cycle8"/>
    <dgm:cxn modelId="{EB089F14-3E1E-4E3D-ADD8-837B785A9AA4}" type="presParOf" srcId="{3AFE381C-D534-4D9B-8554-5BC51ACC0A4E}" destId="{0AE18E43-447A-47DB-BE5E-402EE249A726}" srcOrd="11" destOrd="0" presId="urn:microsoft.com/office/officeart/2005/8/layout/cycle8"/>
    <dgm:cxn modelId="{B0E4E570-B1D3-4F03-8640-18EECA2B12F9}" type="presParOf" srcId="{3AFE381C-D534-4D9B-8554-5BC51ACC0A4E}" destId="{7813872C-6691-4C5F-81AF-0AF2C5B265BE}" srcOrd="12" destOrd="0" presId="urn:microsoft.com/office/officeart/2005/8/layout/cycle8"/>
    <dgm:cxn modelId="{190D8E9F-ED9A-4BFF-92E7-8ACEF76B548A}" type="presParOf" srcId="{3AFE381C-D534-4D9B-8554-5BC51ACC0A4E}" destId="{48A38B8E-5572-4CDE-9916-7CE063440C5D}" srcOrd="13" destOrd="0" presId="urn:microsoft.com/office/officeart/2005/8/layout/cycle8"/>
    <dgm:cxn modelId="{6E5A31E5-A466-4A31-9241-F26BFC59CDDB}" type="presParOf" srcId="{3AFE381C-D534-4D9B-8554-5BC51ACC0A4E}" destId="{59CD5B4A-6D2C-49E0-AEA5-14A95EC2B18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0C829C-A04F-47FC-B289-DE71B7F84F01}" type="doc">
      <dgm:prSet loTypeId="urn:microsoft.com/office/officeart/2005/8/layout/pyramid2" loCatId="pyramid" qsTypeId="urn:microsoft.com/office/officeart/2005/8/quickstyle/simple1" qsCatId="simple" csTypeId="urn:microsoft.com/office/officeart/2005/8/colors/accent1_3" csCatId="accent1" phldr="1"/>
      <dgm:spPr/>
    </dgm:pt>
    <dgm:pt modelId="{1E20B8CA-3719-4AD9-BDC9-8F08E068294A}">
      <dgm:prSet phldrT="[Szöveg]"/>
      <dgm:spPr/>
      <dgm:t>
        <a:bodyPr/>
        <a:lstStyle/>
        <a:p>
          <a:r>
            <a:rPr lang="en-GB" noProof="0" dirty="0"/>
            <a:t>Internal sources</a:t>
          </a:r>
        </a:p>
      </dgm:t>
    </dgm:pt>
    <dgm:pt modelId="{299D4560-7243-4A92-B5A1-F5F2CE04BF3F}" type="parTrans" cxnId="{2ADB1BA3-4004-4871-9BF7-4B02B378D94E}">
      <dgm:prSet/>
      <dgm:spPr/>
      <dgm:t>
        <a:bodyPr/>
        <a:lstStyle/>
        <a:p>
          <a:endParaRPr lang="hu-HU"/>
        </a:p>
      </dgm:t>
    </dgm:pt>
    <dgm:pt modelId="{1DBB1ED6-DC3F-4BE4-BDD0-30C7C27C3934}" type="sibTrans" cxnId="{2ADB1BA3-4004-4871-9BF7-4B02B378D94E}">
      <dgm:prSet/>
      <dgm:spPr/>
      <dgm:t>
        <a:bodyPr/>
        <a:lstStyle/>
        <a:p>
          <a:endParaRPr lang="hu-HU"/>
        </a:p>
      </dgm:t>
    </dgm:pt>
    <dgm:pt modelId="{2B9CFD58-0FC9-496A-AE45-902E12EFB776}">
      <dgm:prSet phldrT="[Szöveg]"/>
      <dgm:spPr/>
      <dgm:t>
        <a:bodyPr/>
        <a:lstStyle/>
        <a:p>
          <a:r>
            <a:rPr lang="en-GB" noProof="0" dirty="0"/>
            <a:t>Private sources</a:t>
          </a:r>
        </a:p>
      </dgm:t>
    </dgm:pt>
    <dgm:pt modelId="{B0CE8F90-524C-4E10-8887-D1380B54D06B}" type="parTrans" cxnId="{3C18EAE3-4036-488A-8307-3F868B2D6760}">
      <dgm:prSet/>
      <dgm:spPr/>
      <dgm:t>
        <a:bodyPr/>
        <a:lstStyle/>
        <a:p>
          <a:endParaRPr lang="hu-HU"/>
        </a:p>
      </dgm:t>
    </dgm:pt>
    <dgm:pt modelId="{E4A0551F-2A7C-4CF2-861C-9CD24EBBDFCF}" type="sibTrans" cxnId="{3C18EAE3-4036-488A-8307-3F868B2D6760}">
      <dgm:prSet/>
      <dgm:spPr/>
      <dgm:t>
        <a:bodyPr/>
        <a:lstStyle/>
        <a:p>
          <a:endParaRPr lang="hu-HU"/>
        </a:p>
      </dgm:t>
    </dgm:pt>
    <dgm:pt modelId="{2C4E54DF-4B45-4C5A-987C-12BFE8112885}">
      <dgm:prSet phldrT="[Szöveg]"/>
      <dgm:spPr/>
      <dgm:t>
        <a:bodyPr/>
        <a:lstStyle/>
        <a:p>
          <a:r>
            <a:rPr lang="en-GB" noProof="0" dirty="0"/>
            <a:t>OSINT</a:t>
          </a:r>
        </a:p>
      </dgm:t>
    </dgm:pt>
    <dgm:pt modelId="{B2314299-09DE-4522-9A71-951F9655E02C}" type="parTrans" cxnId="{7AAF78FF-7B49-4120-9EC9-9F6555A9C1CB}">
      <dgm:prSet/>
      <dgm:spPr/>
      <dgm:t>
        <a:bodyPr/>
        <a:lstStyle/>
        <a:p>
          <a:endParaRPr lang="hu-HU"/>
        </a:p>
      </dgm:t>
    </dgm:pt>
    <dgm:pt modelId="{966EE2DD-EA67-4F96-AB3A-CCB59452FE92}" type="sibTrans" cxnId="{7AAF78FF-7B49-4120-9EC9-9F6555A9C1CB}">
      <dgm:prSet/>
      <dgm:spPr/>
      <dgm:t>
        <a:bodyPr/>
        <a:lstStyle/>
        <a:p>
          <a:endParaRPr lang="hu-HU"/>
        </a:p>
      </dgm:t>
    </dgm:pt>
    <dgm:pt modelId="{0C5C9C29-3F1D-4A7A-B0A2-D9B82B3CBEAC}" type="pres">
      <dgm:prSet presAssocID="{430C829C-A04F-47FC-B289-DE71B7F84F01}" presName="compositeShape" presStyleCnt="0">
        <dgm:presLayoutVars>
          <dgm:dir/>
          <dgm:resizeHandles/>
        </dgm:presLayoutVars>
      </dgm:prSet>
      <dgm:spPr/>
    </dgm:pt>
    <dgm:pt modelId="{495BD8E4-258D-4DAD-B78D-8E1108D4AEC6}" type="pres">
      <dgm:prSet presAssocID="{430C829C-A04F-47FC-B289-DE71B7F84F01}" presName="pyramid" presStyleLbl="node1" presStyleIdx="0" presStyleCnt="1"/>
      <dgm:spPr/>
    </dgm:pt>
    <dgm:pt modelId="{E8995853-9BED-42CB-86D9-494719D4983A}" type="pres">
      <dgm:prSet presAssocID="{430C829C-A04F-47FC-B289-DE71B7F84F01}" presName="theList" presStyleCnt="0"/>
      <dgm:spPr/>
    </dgm:pt>
    <dgm:pt modelId="{F06ACBB6-FA98-4053-8474-2F3979289B6D}" type="pres">
      <dgm:prSet presAssocID="{1E20B8CA-3719-4AD9-BDC9-8F08E068294A}" presName="aNode" presStyleLbl="fgAcc1" presStyleIdx="0" presStyleCnt="3">
        <dgm:presLayoutVars>
          <dgm:bulletEnabled val="1"/>
        </dgm:presLayoutVars>
      </dgm:prSet>
      <dgm:spPr/>
    </dgm:pt>
    <dgm:pt modelId="{CDA46500-B8CC-4DD9-A7EB-C625D5A04C7C}" type="pres">
      <dgm:prSet presAssocID="{1E20B8CA-3719-4AD9-BDC9-8F08E068294A}" presName="aSpace" presStyleCnt="0"/>
      <dgm:spPr/>
    </dgm:pt>
    <dgm:pt modelId="{7C3C2C51-666B-4A18-82E1-286EB29234CC}" type="pres">
      <dgm:prSet presAssocID="{2B9CFD58-0FC9-496A-AE45-902E12EFB776}" presName="aNode" presStyleLbl="fgAcc1" presStyleIdx="1" presStyleCnt="3">
        <dgm:presLayoutVars>
          <dgm:bulletEnabled val="1"/>
        </dgm:presLayoutVars>
      </dgm:prSet>
      <dgm:spPr/>
    </dgm:pt>
    <dgm:pt modelId="{D1BA2E71-7EA1-41BB-9EF7-B5B020F86880}" type="pres">
      <dgm:prSet presAssocID="{2B9CFD58-0FC9-496A-AE45-902E12EFB776}" presName="aSpace" presStyleCnt="0"/>
      <dgm:spPr/>
    </dgm:pt>
    <dgm:pt modelId="{C180BBDB-B1E9-4476-B353-DD2340F2C20F}" type="pres">
      <dgm:prSet presAssocID="{2C4E54DF-4B45-4C5A-987C-12BFE8112885}" presName="aNode" presStyleLbl="fgAcc1" presStyleIdx="2" presStyleCnt="3">
        <dgm:presLayoutVars>
          <dgm:bulletEnabled val="1"/>
        </dgm:presLayoutVars>
      </dgm:prSet>
      <dgm:spPr/>
    </dgm:pt>
    <dgm:pt modelId="{15A8E80E-E481-4944-A806-ABEE42B4786F}" type="pres">
      <dgm:prSet presAssocID="{2C4E54DF-4B45-4C5A-987C-12BFE8112885}" presName="aSpace" presStyleCnt="0"/>
      <dgm:spPr/>
    </dgm:pt>
  </dgm:ptLst>
  <dgm:cxnLst>
    <dgm:cxn modelId="{8BCBA25E-C37D-4263-88BD-730F42823CA0}" type="presOf" srcId="{1E20B8CA-3719-4AD9-BDC9-8F08E068294A}" destId="{F06ACBB6-FA98-4053-8474-2F3979289B6D}" srcOrd="0" destOrd="0" presId="urn:microsoft.com/office/officeart/2005/8/layout/pyramid2"/>
    <dgm:cxn modelId="{DE6AA79A-86DA-4042-83E9-9FBF49037527}" type="presOf" srcId="{2C4E54DF-4B45-4C5A-987C-12BFE8112885}" destId="{C180BBDB-B1E9-4476-B353-DD2340F2C20F}" srcOrd="0" destOrd="0" presId="urn:microsoft.com/office/officeart/2005/8/layout/pyramid2"/>
    <dgm:cxn modelId="{770852A1-798F-4B8A-BE58-B9305DBDC3AA}" type="presOf" srcId="{430C829C-A04F-47FC-B289-DE71B7F84F01}" destId="{0C5C9C29-3F1D-4A7A-B0A2-D9B82B3CBEAC}" srcOrd="0" destOrd="0" presId="urn:microsoft.com/office/officeart/2005/8/layout/pyramid2"/>
    <dgm:cxn modelId="{2ADB1BA3-4004-4871-9BF7-4B02B378D94E}" srcId="{430C829C-A04F-47FC-B289-DE71B7F84F01}" destId="{1E20B8CA-3719-4AD9-BDC9-8F08E068294A}" srcOrd="0" destOrd="0" parTransId="{299D4560-7243-4A92-B5A1-F5F2CE04BF3F}" sibTransId="{1DBB1ED6-DC3F-4BE4-BDD0-30C7C27C3934}"/>
    <dgm:cxn modelId="{3C18EAE3-4036-488A-8307-3F868B2D6760}" srcId="{430C829C-A04F-47FC-B289-DE71B7F84F01}" destId="{2B9CFD58-0FC9-496A-AE45-902E12EFB776}" srcOrd="1" destOrd="0" parTransId="{B0CE8F90-524C-4E10-8887-D1380B54D06B}" sibTransId="{E4A0551F-2A7C-4CF2-861C-9CD24EBBDFCF}"/>
    <dgm:cxn modelId="{BD5CB6F7-7666-4F64-86A8-35924CE02E6F}" type="presOf" srcId="{2B9CFD58-0FC9-496A-AE45-902E12EFB776}" destId="{7C3C2C51-666B-4A18-82E1-286EB29234CC}" srcOrd="0" destOrd="0" presId="urn:microsoft.com/office/officeart/2005/8/layout/pyramid2"/>
    <dgm:cxn modelId="{7AAF78FF-7B49-4120-9EC9-9F6555A9C1CB}" srcId="{430C829C-A04F-47FC-B289-DE71B7F84F01}" destId="{2C4E54DF-4B45-4C5A-987C-12BFE8112885}" srcOrd="2" destOrd="0" parTransId="{B2314299-09DE-4522-9A71-951F9655E02C}" sibTransId="{966EE2DD-EA67-4F96-AB3A-CCB59452FE92}"/>
    <dgm:cxn modelId="{BF787AD9-7740-4A9E-BFBF-365FB712DAAF}" type="presParOf" srcId="{0C5C9C29-3F1D-4A7A-B0A2-D9B82B3CBEAC}" destId="{495BD8E4-258D-4DAD-B78D-8E1108D4AEC6}" srcOrd="0" destOrd="0" presId="urn:microsoft.com/office/officeart/2005/8/layout/pyramid2"/>
    <dgm:cxn modelId="{45E761BC-6E1E-4229-A030-0CDF94EC7830}" type="presParOf" srcId="{0C5C9C29-3F1D-4A7A-B0A2-D9B82B3CBEAC}" destId="{E8995853-9BED-42CB-86D9-494719D4983A}" srcOrd="1" destOrd="0" presId="urn:microsoft.com/office/officeart/2005/8/layout/pyramid2"/>
    <dgm:cxn modelId="{D7574AC4-70F4-427C-93A6-B624D09921E8}" type="presParOf" srcId="{E8995853-9BED-42CB-86D9-494719D4983A}" destId="{F06ACBB6-FA98-4053-8474-2F3979289B6D}" srcOrd="0" destOrd="0" presId="urn:microsoft.com/office/officeart/2005/8/layout/pyramid2"/>
    <dgm:cxn modelId="{4428589F-2003-4C7E-A722-38E59870A1EC}" type="presParOf" srcId="{E8995853-9BED-42CB-86D9-494719D4983A}" destId="{CDA46500-B8CC-4DD9-A7EB-C625D5A04C7C}" srcOrd="1" destOrd="0" presId="urn:microsoft.com/office/officeart/2005/8/layout/pyramid2"/>
    <dgm:cxn modelId="{2143B5DC-1FE3-49ED-8256-1FE76DEEF9CF}" type="presParOf" srcId="{E8995853-9BED-42CB-86D9-494719D4983A}" destId="{7C3C2C51-666B-4A18-82E1-286EB29234CC}" srcOrd="2" destOrd="0" presId="urn:microsoft.com/office/officeart/2005/8/layout/pyramid2"/>
    <dgm:cxn modelId="{6C9623AE-962C-4BFC-965C-F55A72C06CE8}" type="presParOf" srcId="{E8995853-9BED-42CB-86D9-494719D4983A}" destId="{D1BA2E71-7EA1-41BB-9EF7-B5B020F86880}" srcOrd="3" destOrd="0" presId="urn:microsoft.com/office/officeart/2005/8/layout/pyramid2"/>
    <dgm:cxn modelId="{D78C9F92-6EAD-46C7-B3C2-17BC1080F8D0}" type="presParOf" srcId="{E8995853-9BED-42CB-86D9-494719D4983A}" destId="{C180BBDB-B1E9-4476-B353-DD2340F2C20F}" srcOrd="4" destOrd="0" presId="urn:microsoft.com/office/officeart/2005/8/layout/pyramid2"/>
    <dgm:cxn modelId="{F93EE29C-C469-46AA-A583-11B5FF2E03B4}" type="presParOf" srcId="{E8995853-9BED-42CB-86D9-494719D4983A}" destId="{15A8E80E-E481-4944-A806-ABEE42B4786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6AE6BF-293B-4809-97A6-408937AED468}"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GB"/>
        </a:p>
      </dgm:t>
    </dgm:pt>
    <dgm:pt modelId="{668DA80A-1923-4A80-A4ED-AD9DFDD7B517}">
      <dgm:prSet phldrT="[Szöveg]"/>
      <dgm:spPr/>
      <dgm:t>
        <a:bodyPr/>
        <a:lstStyle/>
        <a:p>
          <a:r>
            <a:rPr lang="en-GB" noProof="0" dirty="0"/>
            <a:t>Mass of intelligence</a:t>
          </a:r>
        </a:p>
      </dgm:t>
    </dgm:pt>
    <dgm:pt modelId="{3AF8CB01-12B0-4654-BA8E-B08B3FA542D7}" type="parTrans" cxnId="{A8811C76-C17D-4450-84AB-CDB4648DAAC2}">
      <dgm:prSet/>
      <dgm:spPr/>
      <dgm:t>
        <a:bodyPr/>
        <a:lstStyle/>
        <a:p>
          <a:endParaRPr lang="en-GB"/>
        </a:p>
      </dgm:t>
    </dgm:pt>
    <dgm:pt modelId="{E7596BEF-1424-453B-B64B-2C00FC6AAD57}" type="sibTrans" cxnId="{A8811C76-C17D-4450-84AB-CDB4648DAAC2}">
      <dgm:prSet/>
      <dgm:spPr/>
      <dgm:t>
        <a:bodyPr/>
        <a:lstStyle/>
        <a:p>
          <a:endParaRPr lang="en-GB"/>
        </a:p>
      </dgm:t>
    </dgm:pt>
    <dgm:pt modelId="{373B32FA-64E8-443D-AE3D-61B74BFC7977}">
      <dgm:prSet phldrT="[Szöveg]"/>
      <dgm:spPr/>
      <dgm:t>
        <a:bodyPr/>
        <a:lstStyle/>
        <a:p>
          <a:r>
            <a:rPr lang="en-GB" noProof="0" dirty="0"/>
            <a:t>All (relevant, actionable, contextual) intelligence</a:t>
          </a:r>
        </a:p>
      </dgm:t>
    </dgm:pt>
    <dgm:pt modelId="{D36FD211-37D0-47BF-B586-CC29BF6C0969}" type="parTrans" cxnId="{79F51832-E876-4499-888E-A47B925E878F}">
      <dgm:prSet/>
      <dgm:spPr/>
      <dgm:t>
        <a:bodyPr/>
        <a:lstStyle/>
        <a:p>
          <a:endParaRPr lang="en-GB"/>
        </a:p>
      </dgm:t>
    </dgm:pt>
    <dgm:pt modelId="{60C3D50D-5B48-4D2A-B622-DD6D35E3315E}" type="sibTrans" cxnId="{79F51832-E876-4499-888E-A47B925E878F}">
      <dgm:prSet/>
      <dgm:spPr/>
      <dgm:t>
        <a:bodyPr/>
        <a:lstStyle/>
        <a:p>
          <a:endParaRPr lang="en-GB"/>
        </a:p>
      </dgm:t>
    </dgm:pt>
    <dgm:pt modelId="{A26ED586-6EC3-4A8B-898C-04B8F8A6481B}">
      <dgm:prSet phldrT="[Szöveg]"/>
      <dgm:spPr/>
      <dgm:t>
        <a:bodyPr/>
        <a:lstStyle/>
        <a:p>
          <a:r>
            <a:rPr lang="en-GB" noProof="0" dirty="0"/>
            <a:t>Identify primary threats</a:t>
          </a:r>
        </a:p>
      </dgm:t>
    </dgm:pt>
    <dgm:pt modelId="{2F9E0FD8-8FFB-4CFD-A3FB-7BAEFF7F954D}" type="parTrans" cxnId="{32452FB4-1DB2-4296-A391-9AE17815D28D}">
      <dgm:prSet/>
      <dgm:spPr/>
      <dgm:t>
        <a:bodyPr/>
        <a:lstStyle/>
        <a:p>
          <a:endParaRPr lang="en-GB"/>
        </a:p>
      </dgm:t>
    </dgm:pt>
    <dgm:pt modelId="{D865C51B-DA44-47E6-A521-9151C873590F}" type="sibTrans" cxnId="{32452FB4-1DB2-4296-A391-9AE17815D28D}">
      <dgm:prSet/>
      <dgm:spPr/>
      <dgm:t>
        <a:bodyPr/>
        <a:lstStyle/>
        <a:p>
          <a:endParaRPr lang="en-GB"/>
        </a:p>
      </dgm:t>
    </dgm:pt>
    <dgm:pt modelId="{C90369E4-6A61-420E-AB46-EE921A27EF49}">
      <dgm:prSet phldrT="[Szöveg]"/>
      <dgm:spPr/>
      <dgm:t>
        <a:bodyPr/>
        <a:lstStyle/>
        <a:p>
          <a:r>
            <a:rPr lang="en-GB" noProof="0" dirty="0"/>
            <a:t>Consider risk appetite, Sector, geographical location, exposure </a:t>
          </a:r>
        </a:p>
      </dgm:t>
    </dgm:pt>
    <dgm:pt modelId="{BEDA4D9F-0AB7-45D7-BCC7-2A47D23BA3E0}" type="parTrans" cxnId="{85AA5D00-90B2-42D1-B167-69008C209FC1}">
      <dgm:prSet/>
      <dgm:spPr/>
      <dgm:t>
        <a:bodyPr/>
        <a:lstStyle/>
        <a:p>
          <a:endParaRPr lang="en-GB"/>
        </a:p>
      </dgm:t>
    </dgm:pt>
    <dgm:pt modelId="{BFD5A028-61AB-46C8-A969-FD0AE8E84FAA}" type="sibTrans" cxnId="{85AA5D00-90B2-42D1-B167-69008C209FC1}">
      <dgm:prSet/>
      <dgm:spPr/>
      <dgm:t>
        <a:bodyPr/>
        <a:lstStyle/>
        <a:p>
          <a:endParaRPr lang="en-GB"/>
        </a:p>
      </dgm:t>
    </dgm:pt>
    <dgm:pt modelId="{72AEB5E8-F77A-4685-ABF8-69DC73E3F8F4}">
      <dgm:prSet phldrT="[Szöveg]"/>
      <dgm:spPr/>
      <dgm:t>
        <a:bodyPr/>
        <a:lstStyle/>
        <a:p>
          <a:r>
            <a:rPr lang="en-GB" noProof="0" dirty="0"/>
            <a:t>Assemble information</a:t>
          </a:r>
        </a:p>
      </dgm:t>
    </dgm:pt>
    <dgm:pt modelId="{63547E6B-2348-45B7-AB64-9389FA014E49}" type="parTrans" cxnId="{9BAB34A9-7D2F-482D-8E87-6197F41CFBBC}">
      <dgm:prSet/>
      <dgm:spPr/>
      <dgm:t>
        <a:bodyPr/>
        <a:lstStyle/>
        <a:p>
          <a:endParaRPr lang="en-GB"/>
        </a:p>
      </dgm:t>
    </dgm:pt>
    <dgm:pt modelId="{0D1EADA5-D993-4574-BE6F-1FECBEEF4F8B}" type="sibTrans" cxnId="{9BAB34A9-7D2F-482D-8E87-6197F41CFBBC}">
      <dgm:prSet/>
      <dgm:spPr/>
      <dgm:t>
        <a:bodyPr/>
        <a:lstStyle/>
        <a:p>
          <a:endParaRPr lang="en-GB"/>
        </a:p>
      </dgm:t>
    </dgm:pt>
    <dgm:pt modelId="{D6091E3C-856F-4759-B3B5-4913A43905E1}">
      <dgm:prSet phldrT="[Szöveg]"/>
      <dgm:spPr/>
      <dgm:t>
        <a:bodyPr/>
        <a:lstStyle/>
        <a:p>
          <a:r>
            <a:rPr lang="en-GB" noProof="0" dirty="0"/>
            <a:t>Collect information related to primary threats</a:t>
          </a:r>
        </a:p>
      </dgm:t>
    </dgm:pt>
    <dgm:pt modelId="{5FDE6CCC-5FD0-4AEA-BE1B-E54110963180}" type="parTrans" cxnId="{018C9C85-BB43-48CB-B095-4A89DFDA8EC6}">
      <dgm:prSet/>
      <dgm:spPr/>
      <dgm:t>
        <a:bodyPr/>
        <a:lstStyle/>
        <a:p>
          <a:endParaRPr lang="en-GB"/>
        </a:p>
      </dgm:t>
    </dgm:pt>
    <dgm:pt modelId="{C13F8F4E-E09B-451C-90B1-65B375E10FCD}" type="sibTrans" cxnId="{018C9C85-BB43-48CB-B095-4A89DFDA8EC6}">
      <dgm:prSet/>
      <dgm:spPr/>
      <dgm:t>
        <a:bodyPr/>
        <a:lstStyle/>
        <a:p>
          <a:endParaRPr lang="en-GB"/>
        </a:p>
      </dgm:t>
    </dgm:pt>
    <dgm:pt modelId="{7C7ADFDD-4DEA-40D4-A5D6-5D0AEE8C3162}">
      <dgm:prSet phldrT="[Szöveg]"/>
      <dgm:spPr/>
      <dgm:t>
        <a:bodyPr/>
        <a:lstStyle/>
        <a:p>
          <a:r>
            <a:rPr lang="en-GB" noProof="0" dirty="0"/>
            <a:t>Process and analyse the information</a:t>
          </a:r>
        </a:p>
      </dgm:t>
    </dgm:pt>
    <dgm:pt modelId="{3FB268A3-088D-46C7-9D24-9B00E8B47FFD}" type="parTrans" cxnId="{C2E3147E-5FBB-4DAE-B55F-4788C476F008}">
      <dgm:prSet/>
      <dgm:spPr/>
      <dgm:t>
        <a:bodyPr/>
        <a:lstStyle/>
        <a:p>
          <a:endParaRPr lang="en-GB"/>
        </a:p>
      </dgm:t>
    </dgm:pt>
    <dgm:pt modelId="{583BD80E-9A46-467B-8162-CA8FA2776671}" type="sibTrans" cxnId="{C2E3147E-5FBB-4DAE-B55F-4788C476F008}">
      <dgm:prSet/>
      <dgm:spPr/>
      <dgm:t>
        <a:bodyPr/>
        <a:lstStyle/>
        <a:p>
          <a:endParaRPr lang="en-GB"/>
        </a:p>
      </dgm:t>
    </dgm:pt>
    <dgm:pt modelId="{FD3CF762-0614-43E5-BD76-8E49D528F02B}" type="pres">
      <dgm:prSet presAssocID="{E96AE6BF-293B-4809-97A6-408937AED468}" presName="rootnode" presStyleCnt="0">
        <dgm:presLayoutVars>
          <dgm:chMax/>
          <dgm:chPref/>
          <dgm:dir/>
          <dgm:animLvl val="lvl"/>
        </dgm:presLayoutVars>
      </dgm:prSet>
      <dgm:spPr/>
    </dgm:pt>
    <dgm:pt modelId="{0F8E6CC3-76BF-4769-B68B-09D41C2CD011}" type="pres">
      <dgm:prSet presAssocID="{668DA80A-1923-4A80-A4ED-AD9DFDD7B517}" presName="composite" presStyleCnt="0"/>
      <dgm:spPr/>
    </dgm:pt>
    <dgm:pt modelId="{23F4630D-91C5-4F7F-AC14-0B59622F802A}" type="pres">
      <dgm:prSet presAssocID="{668DA80A-1923-4A80-A4ED-AD9DFDD7B517}" presName="bentUpArrow1" presStyleLbl="alignImgPlace1" presStyleIdx="0" presStyleCnt="3"/>
      <dgm:spPr/>
    </dgm:pt>
    <dgm:pt modelId="{C35CCA7F-E6E5-435F-A7DF-FFEE4EE0D974}" type="pres">
      <dgm:prSet presAssocID="{668DA80A-1923-4A80-A4ED-AD9DFDD7B517}" presName="ParentText" presStyleLbl="node1" presStyleIdx="0" presStyleCnt="4">
        <dgm:presLayoutVars>
          <dgm:chMax val="1"/>
          <dgm:chPref val="1"/>
          <dgm:bulletEnabled val="1"/>
        </dgm:presLayoutVars>
      </dgm:prSet>
      <dgm:spPr/>
    </dgm:pt>
    <dgm:pt modelId="{8721E7DF-396E-442F-9E6C-DFCE03A52D8B}" type="pres">
      <dgm:prSet presAssocID="{668DA80A-1923-4A80-A4ED-AD9DFDD7B517}" presName="ChildText" presStyleLbl="revTx" presStyleIdx="0" presStyleCnt="3" custScaleX="268440" custLinFactX="1453" custLinFactNeighborX="100000" custLinFactNeighborY="-1771">
        <dgm:presLayoutVars>
          <dgm:chMax val="0"/>
          <dgm:chPref val="0"/>
          <dgm:bulletEnabled val="1"/>
        </dgm:presLayoutVars>
      </dgm:prSet>
      <dgm:spPr/>
    </dgm:pt>
    <dgm:pt modelId="{C30CCDC2-D9C2-46AF-BF8E-2267CCB023F6}" type="pres">
      <dgm:prSet presAssocID="{E7596BEF-1424-453B-B64B-2C00FC6AAD57}" presName="sibTrans" presStyleCnt="0"/>
      <dgm:spPr/>
    </dgm:pt>
    <dgm:pt modelId="{B406BEF3-8B82-4E2D-88BD-41F3356A971E}" type="pres">
      <dgm:prSet presAssocID="{A26ED586-6EC3-4A8B-898C-04B8F8A6481B}" presName="composite" presStyleCnt="0"/>
      <dgm:spPr/>
    </dgm:pt>
    <dgm:pt modelId="{46A055BB-6BED-4DEF-BB2A-B004A8F0640A}" type="pres">
      <dgm:prSet presAssocID="{A26ED586-6EC3-4A8B-898C-04B8F8A6481B}" presName="bentUpArrow1" presStyleLbl="alignImgPlace1" presStyleIdx="1" presStyleCnt="3"/>
      <dgm:spPr/>
    </dgm:pt>
    <dgm:pt modelId="{F4974099-330A-40F3-B232-96E21AF85269}" type="pres">
      <dgm:prSet presAssocID="{A26ED586-6EC3-4A8B-898C-04B8F8A6481B}" presName="ParentText" presStyleLbl="node1" presStyleIdx="1" presStyleCnt="4">
        <dgm:presLayoutVars>
          <dgm:chMax val="1"/>
          <dgm:chPref val="1"/>
          <dgm:bulletEnabled val="1"/>
        </dgm:presLayoutVars>
      </dgm:prSet>
      <dgm:spPr/>
    </dgm:pt>
    <dgm:pt modelId="{7D04B832-68A0-4DBC-A450-37B0935BEEC9}" type="pres">
      <dgm:prSet presAssocID="{A26ED586-6EC3-4A8B-898C-04B8F8A6481B}" presName="ChildText" presStyleLbl="revTx" presStyleIdx="1" presStyleCnt="3" custScaleX="210185" custLinFactNeighborX="72995" custLinFactNeighborY="-3680">
        <dgm:presLayoutVars>
          <dgm:chMax val="0"/>
          <dgm:chPref val="0"/>
          <dgm:bulletEnabled val="1"/>
        </dgm:presLayoutVars>
      </dgm:prSet>
      <dgm:spPr/>
    </dgm:pt>
    <dgm:pt modelId="{889FA515-2DFE-4541-A412-98C37C85312A}" type="pres">
      <dgm:prSet presAssocID="{D865C51B-DA44-47E6-A521-9151C873590F}" presName="sibTrans" presStyleCnt="0"/>
      <dgm:spPr/>
    </dgm:pt>
    <dgm:pt modelId="{2745156A-C17E-4952-A8B6-96CB53E97D00}" type="pres">
      <dgm:prSet presAssocID="{72AEB5E8-F77A-4685-ABF8-69DC73E3F8F4}" presName="composite" presStyleCnt="0"/>
      <dgm:spPr/>
    </dgm:pt>
    <dgm:pt modelId="{F72AECD5-5304-40C8-99A9-8437E4761810}" type="pres">
      <dgm:prSet presAssocID="{72AEB5E8-F77A-4685-ABF8-69DC73E3F8F4}" presName="bentUpArrow1" presStyleLbl="alignImgPlace1" presStyleIdx="2" presStyleCnt="3"/>
      <dgm:spPr/>
    </dgm:pt>
    <dgm:pt modelId="{EFF432D8-81C6-4A91-860F-0C11F639347A}" type="pres">
      <dgm:prSet presAssocID="{72AEB5E8-F77A-4685-ABF8-69DC73E3F8F4}" presName="ParentText" presStyleLbl="node1" presStyleIdx="2" presStyleCnt="4">
        <dgm:presLayoutVars>
          <dgm:chMax val="1"/>
          <dgm:chPref val="1"/>
          <dgm:bulletEnabled val="1"/>
        </dgm:presLayoutVars>
      </dgm:prSet>
      <dgm:spPr/>
    </dgm:pt>
    <dgm:pt modelId="{D7A6DC9B-9D0E-4021-BE0D-35C021EC6774}" type="pres">
      <dgm:prSet presAssocID="{72AEB5E8-F77A-4685-ABF8-69DC73E3F8F4}" presName="ChildText" presStyleLbl="revTx" presStyleIdx="2" presStyleCnt="3">
        <dgm:presLayoutVars>
          <dgm:chMax val="0"/>
          <dgm:chPref val="0"/>
          <dgm:bulletEnabled val="1"/>
        </dgm:presLayoutVars>
      </dgm:prSet>
      <dgm:spPr/>
    </dgm:pt>
    <dgm:pt modelId="{BA864AD3-8D0A-4C68-8A07-005A107C6944}" type="pres">
      <dgm:prSet presAssocID="{0D1EADA5-D993-4574-BE6F-1FECBEEF4F8B}" presName="sibTrans" presStyleCnt="0"/>
      <dgm:spPr/>
    </dgm:pt>
    <dgm:pt modelId="{A9A38DBA-062D-4289-AED4-80BC3C87646D}" type="pres">
      <dgm:prSet presAssocID="{7C7ADFDD-4DEA-40D4-A5D6-5D0AEE8C3162}" presName="composite" presStyleCnt="0"/>
      <dgm:spPr/>
    </dgm:pt>
    <dgm:pt modelId="{29A1710D-369A-4DBA-B798-4A1CE9696D8F}" type="pres">
      <dgm:prSet presAssocID="{7C7ADFDD-4DEA-40D4-A5D6-5D0AEE8C3162}" presName="ParentText" presStyleLbl="node1" presStyleIdx="3" presStyleCnt="4">
        <dgm:presLayoutVars>
          <dgm:chMax val="1"/>
          <dgm:chPref val="1"/>
          <dgm:bulletEnabled val="1"/>
        </dgm:presLayoutVars>
      </dgm:prSet>
      <dgm:spPr/>
    </dgm:pt>
  </dgm:ptLst>
  <dgm:cxnLst>
    <dgm:cxn modelId="{85AA5D00-90B2-42D1-B167-69008C209FC1}" srcId="{A26ED586-6EC3-4A8B-898C-04B8F8A6481B}" destId="{C90369E4-6A61-420E-AB46-EE921A27EF49}" srcOrd="0" destOrd="0" parTransId="{BEDA4D9F-0AB7-45D7-BCC7-2A47D23BA3E0}" sibTransId="{BFD5A028-61AB-46C8-A969-FD0AE8E84FAA}"/>
    <dgm:cxn modelId="{54B4FF04-3BC5-4332-9F70-3E5C376D2A45}" type="presOf" srcId="{373B32FA-64E8-443D-AE3D-61B74BFC7977}" destId="{8721E7DF-396E-442F-9E6C-DFCE03A52D8B}" srcOrd="0" destOrd="0" presId="urn:microsoft.com/office/officeart/2005/8/layout/StepDownProcess"/>
    <dgm:cxn modelId="{5924C109-0D4C-43AB-9EDC-B1113CD8409E}" type="presOf" srcId="{C90369E4-6A61-420E-AB46-EE921A27EF49}" destId="{7D04B832-68A0-4DBC-A450-37B0935BEEC9}" srcOrd="0" destOrd="0" presId="urn:microsoft.com/office/officeart/2005/8/layout/StepDownProcess"/>
    <dgm:cxn modelId="{C7E1C430-230F-4F20-8FD6-D1F058256B2A}" type="presOf" srcId="{A26ED586-6EC3-4A8B-898C-04B8F8A6481B}" destId="{F4974099-330A-40F3-B232-96E21AF85269}" srcOrd="0" destOrd="0" presId="urn:microsoft.com/office/officeart/2005/8/layout/StepDownProcess"/>
    <dgm:cxn modelId="{79F51832-E876-4499-888E-A47B925E878F}" srcId="{668DA80A-1923-4A80-A4ED-AD9DFDD7B517}" destId="{373B32FA-64E8-443D-AE3D-61B74BFC7977}" srcOrd="0" destOrd="0" parTransId="{D36FD211-37D0-47BF-B586-CC29BF6C0969}" sibTransId="{60C3D50D-5B48-4D2A-B622-DD6D35E3315E}"/>
    <dgm:cxn modelId="{F93BE74C-6023-4514-BD94-C161760DCA36}" type="presOf" srcId="{7C7ADFDD-4DEA-40D4-A5D6-5D0AEE8C3162}" destId="{29A1710D-369A-4DBA-B798-4A1CE9696D8F}" srcOrd="0" destOrd="0" presId="urn:microsoft.com/office/officeart/2005/8/layout/StepDownProcess"/>
    <dgm:cxn modelId="{A8811C76-C17D-4450-84AB-CDB4648DAAC2}" srcId="{E96AE6BF-293B-4809-97A6-408937AED468}" destId="{668DA80A-1923-4A80-A4ED-AD9DFDD7B517}" srcOrd="0" destOrd="0" parTransId="{3AF8CB01-12B0-4654-BA8E-B08B3FA542D7}" sibTransId="{E7596BEF-1424-453B-B64B-2C00FC6AAD57}"/>
    <dgm:cxn modelId="{C2E3147E-5FBB-4DAE-B55F-4788C476F008}" srcId="{E96AE6BF-293B-4809-97A6-408937AED468}" destId="{7C7ADFDD-4DEA-40D4-A5D6-5D0AEE8C3162}" srcOrd="3" destOrd="0" parTransId="{3FB268A3-088D-46C7-9D24-9B00E8B47FFD}" sibTransId="{583BD80E-9A46-467B-8162-CA8FA2776671}"/>
    <dgm:cxn modelId="{018C9C85-BB43-48CB-B095-4A89DFDA8EC6}" srcId="{72AEB5E8-F77A-4685-ABF8-69DC73E3F8F4}" destId="{D6091E3C-856F-4759-B3B5-4913A43905E1}" srcOrd="0" destOrd="0" parTransId="{5FDE6CCC-5FD0-4AEA-BE1B-E54110963180}" sibTransId="{C13F8F4E-E09B-451C-90B1-65B375E10FCD}"/>
    <dgm:cxn modelId="{9BAB34A9-7D2F-482D-8E87-6197F41CFBBC}" srcId="{E96AE6BF-293B-4809-97A6-408937AED468}" destId="{72AEB5E8-F77A-4685-ABF8-69DC73E3F8F4}" srcOrd="2" destOrd="0" parTransId="{63547E6B-2348-45B7-AB64-9389FA014E49}" sibTransId="{0D1EADA5-D993-4574-BE6F-1FECBEEF4F8B}"/>
    <dgm:cxn modelId="{32452FB4-1DB2-4296-A391-9AE17815D28D}" srcId="{E96AE6BF-293B-4809-97A6-408937AED468}" destId="{A26ED586-6EC3-4A8B-898C-04B8F8A6481B}" srcOrd="1" destOrd="0" parTransId="{2F9E0FD8-8FFB-4CFD-A3FB-7BAEFF7F954D}" sibTransId="{D865C51B-DA44-47E6-A521-9151C873590F}"/>
    <dgm:cxn modelId="{CDBC73B8-7191-4A7A-A6AA-8C1AEF709036}" type="presOf" srcId="{D6091E3C-856F-4759-B3B5-4913A43905E1}" destId="{D7A6DC9B-9D0E-4021-BE0D-35C021EC6774}" srcOrd="0" destOrd="0" presId="urn:microsoft.com/office/officeart/2005/8/layout/StepDownProcess"/>
    <dgm:cxn modelId="{5D5DE2D6-12D0-49C7-87FD-D270E7AE766D}" type="presOf" srcId="{E96AE6BF-293B-4809-97A6-408937AED468}" destId="{FD3CF762-0614-43E5-BD76-8E49D528F02B}" srcOrd="0" destOrd="0" presId="urn:microsoft.com/office/officeart/2005/8/layout/StepDownProcess"/>
    <dgm:cxn modelId="{255118DA-C373-44F2-88E3-DBD5A50BCF41}" type="presOf" srcId="{72AEB5E8-F77A-4685-ABF8-69DC73E3F8F4}" destId="{EFF432D8-81C6-4A91-860F-0C11F639347A}" srcOrd="0" destOrd="0" presId="urn:microsoft.com/office/officeart/2005/8/layout/StepDownProcess"/>
    <dgm:cxn modelId="{3613ADED-4574-4CC6-9A8E-19D33E752D4F}" type="presOf" srcId="{668DA80A-1923-4A80-A4ED-AD9DFDD7B517}" destId="{C35CCA7F-E6E5-435F-A7DF-FFEE4EE0D974}" srcOrd="0" destOrd="0" presId="urn:microsoft.com/office/officeart/2005/8/layout/StepDownProcess"/>
    <dgm:cxn modelId="{BC7A87C9-4A08-477F-B7E3-210BBAF50D6A}" type="presParOf" srcId="{FD3CF762-0614-43E5-BD76-8E49D528F02B}" destId="{0F8E6CC3-76BF-4769-B68B-09D41C2CD011}" srcOrd="0" destOrd="0" presId="urn:microsoft.com/office/officeart/2005/8/layout/StepDownProcess"/>
    <dgm:cxn modelId="{979C1BF8-173B-46B0-B025-47F1F5900454}" type="presParOf" srcId="{0F8E6CC3-76BF-4769-B68B-09D41C2CD011}" destId="{23F4630D-91C5-4F7F-AC14-0B59622F802A}" srcOrd="0" destOrd="0" presId="urn:microsoft.com/office/officeart/2005/8/layout/StepDownProcess"/>
    <dgm:cxn modelId="{32E25D1F-DB4B-4140-8C4D-EB0A3A9F7EC6}" type="presParOf" srcId="{0F8E6CC3-76BF-4769-B68B-09D41C2CD011}" destId="{C35CCA7F-E6E5-435F-A7DF-FFEE4EE0D974}" srcOrd="1" destOrd="0" presId="urn:microsoft.com/office/officeart/2005/8/layout/StepDownProcess"/>
    <dgm:cxn modelId="{6B53F656-0BCC-440E-987D-7995B07A3C7D}" type="presParOf" srcId="{0F8E6CC3-76BF-4769-B68B-09D41C2CD011}" destId="{8721E7DF-396E-442F-9E6C-DFCE03A52D8B}" srcOrd="2" destOrd="0" presId="urn:microsoft.com/office/officeart/2005/8/layout/StepDownProcess"/>
    <dgm:cxn modelId="{D44EF937-D315-40F5-A4EB-57C0DA54670E}" type="presParOf" srcId="{FD3CF762-0614-43E5-BD76-8E49D528F02B}" destId="{C30CCDC2-D9C2-46AF-BF8E-2267CCB023F6}" srcOrd="1" destOrd="0" presId="urn:microsoft.com/office/officeart/2005/8/layout/StepDownProcess"/>
    <dgm:cxn modelId="{D4C64FE2-4ADB-4FCE-B1CF-64F077C50A90}" type="presParOf" srcId="{FD3CF762-0614-43E5-BD76-8E49D528F02B}" destId="{B406BEF3-8B82-4E2D-88BD-41F3356A971E}" srcOrd="2" destOrd="0" presId="urn:microsoft.com/office/officeart/2005/8/layout/StepDownProcess"/>
    <dgm:cxn modelId="{E98A4493-A664-409E-B302-D9D224D5BA4F}" type="presParOf" srcId="{B406BEF3-8B82-4E2D-88BD-41F3356A971E}" destId="{46A055BB-6BED-4DEF-BB2A-B004A8F0640A}" srcOrd="0" destOrd="0" presId="urn:microsoft.com/office/officeart/2005/8/layout/StepDownProcess"/>
    <dgm:cxn modelId="{DB2DF566-7AF7-4D04-B540-72BB00A8C2B3}" type="presParOf" srcId="{B406BEF3-8B82-4E2D-88BD-41F3356A971E}" destId="{F4974099-330A-40F3-B232-96E21AF85269}" srcOrd="1" destOrd="0" presId="urn:microsoft.com/office/officeart/2005/8/layout/StepDownProcess"/>
    <dgm:cxn modelId="{967DAB59-9FA7-477D-806D-266F6834B287}" type="presParOf" srcId="{B406BEF3-8B82-4E2D-88BD-41F3356A971E}" destId="{7D04B832-68A0-4DBC-A450-37B0935BEEC9}" srcOrd="2" destOrd="0" presId="urn:microsoft.com/office/officeart/2005/8/layout/StepDownProcess"/>
    <dgm:cxn modelId="{EF271DEC-97B9-4C76-B5CB-1AEB8FF8D06F}" type="presParOf" srcId="{FD3CF762-0614-43E5-BD76-8E49D528F02B}" destId="{889FA515-2DFE-4541-A412-98C37C85312A}" srcOrd="3" destOrd="0" presId="urn:microsoft.com/office/officeart/2005/8/layout/StepDownProcess"/>
    <dgm:cxn modelId="{FA77E896-52EE-4B90-BBFA-C1A328A9153D}" type="presParOf" srcId="{FD3CF762-0614-43E5-BD76-8E49D528F02B}" destId="{2745156A-C17E-4952-A8B6-96CB53E97D00}" srcOrd="4" destOrd="0" presId="urn:microsoft.com/office/officeart/2005/8/layout/StepDownProcess"/>
    <dgm:cxn modelId="{6207B563-A0B8-4879-9F3A-8B25EDE1A33E}" type="presParOf" srcId="{2745156A-C17E-4952-A8B6-96CB53E97D00}" destId="{F72AECD5-5304-40C8-99A9-8437E4761810}" srcOrd="0" destOrd="0" presId="urn:microsoft.com/office/officeart/2005/8/layout/StepDownProcess"/>
    <dgm:cxn modelId="{52A1ABD7-6CD1-4128-A871-F5B16B424F2F}" type="presParOf" srcId="{2745156A-C17E-4952-A8B6-96CB53E97D00}" destId="{EFF432D8-81C6-4A91-860F-0C11F639347A}" srcOrd="1" destOrd="0" presId="urn:microsoft.com/office/officeart/2005/8/layout/StepDownProcess"/>
    <dgm:cxn modelId="{83CBFBC0-2918-49B5-883D-1DA639E69E81}" type="presParOf" srcId="{2745156A-C17E-4952-A8B6-96CB53E97D00}" destId="{D7A6DC9B-9D0E-4021-BE0D-35C021EC6774}" srcOrd="2" destOrd="0" presId="urn:microsoft.com/office/officeart/2005/8/layout/StepDownProcess"/>
    <dgm:cxn modelId="{8731C80E-5500-4998-892D-0704FC426E60}" type="presParOf" srcId="{FD3CF762-0614-43E5-BD76-8E49D528F02B}" destId="{BA864AD3-8D0A-4C68-8A07-005A107C6944}" srcOrd="5" destOrd="0" presId="urn:microsoft.com/office/officeart/2005/8/layout/StepDownProcess"/>
    <dgm:cxn modelId="{EE1BBEA3-DDAF-4665-A03F-1EF2B4AF82AE}" type="presParOf" srcId="{FD3CF762-0614-43E5-BD76-8E49D528F02B}" destId="{A9A38DBA-062D-4289-AED4-80BC3C87646D}" srcOrd="6" destOrd="0" presId="urn:microsoft.com/office/officeart/2005/8/layout/StepDownProcess"/>
    <dgm:cxn modelId="{99ADFCBF-CDA9-4486-B9ED-6DDD8B10B792}" type="presParOf" srcId="{A9A38DBA-062D-4289-AED4-80BC3C87646D}" destId="{29A1710D-369A-4DBA-B798-4A1CE9696D8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CAE5BA-244C-46DB-8F19-6A1DF5001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D31708D5-EDA6-454F-BD58-846F147FA454}">
      <dgm:prSet phldrT="[Szöveg]"/>
      <dgm:spPr/>
      <dgm:t>
        <a:bodyPr/>
        <a:lstStyle/>
        <a:p>
          <a:r>
            <a:rPr lang="en-GB" dirty="0"/>
            <a:t>Ransomware</a:t>
          </a:r>
        </a:p>
      </dgm:t>
    </dgm:pt>
    <dgm:pt modelId="{E4138917-75CE-412A-9922-4F09590E5327}" type="parTrans" cxnId="{BA37F307-8DB7-4E92-98DD-92079CA77923}">
      <dgm:prSet/>
      <dgm:spPr/>
      <dgm:t>
        <a:bodyPr/>
        <a:lstStyle/>
        <a:p>
          <a:endParaRPr lang="en-GB"/>
        </a:p>
      </dgm:t>
    </dgm:pt>
    <dgm:pt modelId="{FAB763E1-1107-4351-B7AC-FCA61C9FEA24}" type="sibTrans" cxnId="{BA37F307-8DB7-4E92-98DD-92079CA77923}">
      <dgm:prSet/>
      <dgm:spPr/>
      <dgm:t>
        <a:bodyPr/>
        <a:lstStyle/>
        <a:p>
          <a:endParaRPr lang="en-GB"/>
        </a:p>
      </dgm:t>
    </dgm:pt>
    <dgm:pt modelId="{4FF9DF80-1E29-4511-A981-DDA417DCB0C4}">
      <dgm:prSet/>
      <dgm:spPr/>
      <dgm:t>
        <a:bodyPr/>
        <a:lstStyle/>
        <a:p>
          <a:r>
            <a:rPr lang="en-GB"/>
            <a:t>Malware</a:t>
          </a:r>
        </a:p>
      </dgm:t>
    </dgm:pt>
    <dgm:pt modelId="{07840820-D231-463E-95C6-CDEFA33E10F9}" type="parTrans" cxnId="{DBCC9839-02CD-4E45-9026-9EAB6C36817D}">
      <dgm:prSet/>
      <dgm:spPr/>
      <dgm:t>
        <a:bodyPr/>
        <a:lstStyle/>
        <a:p>
          <a:endParaRPr lang="en-GB"/>
        </a:p>
      </dgm:t>
    </dgm:pt>
    <dgm:pt modelId="{04F6A836-4E45-43F8-81EA-AFE1DD4609D4}" type="sibTrans" cxnId="{DBCC9839-02CD-4E45-9026-9EAB6C36817D}">
      <dgm:prSet/>
      <dgm:spPr/>
      <dgm:t>
        <a:bodyPr/>
        <a:lstStyle/>
        <a:p>
          <a:endParaRPr lang="en-GB"/>
        </a:p>
      </dgm:t>
    </dgm:pt>
    <dgm:pt modelId="{A1DBF26D-43BF-42B8-85D0-344C793DE124}">
      <dgm:prSet/>
      <dgm:spPr/>
      <dgm:t>
        <a:bodyPr/>
        <a:lstStyle/>
        <a:p>
          <a:r>
            <a:rPr lang="en-GB"/>
            <a:t>Social Engineering</a:t>
          </a:r>
        </a:p>
      </dgm:t>
    </dgm:pt>
    <dgm:pt modelId="{02CCD9A1-85CD-4B48-AE4D-C9D89D99C93E}" type="parTrans" cxnId="{7BA180E8-B3D8-4C60-B51A-7703B4DD00CD}">
      <dgm:prSet/>
      <dgm:spPr/>
      <dgm:t>
        <a:bodyPr/>
        <a:lstStyle/>
        <a:p>
          <a:endParaRPr lang="en-GB"/>
        </a:p>
      </dgm:t>
    </dgm:pt>
    <dgm:pt modelId="{2BF3DD5D-4E23-412E-8BBB-4D064658A951}" type="sibTrans" cxnId="{7BA180E8-B3D8-4C60-B51A-7703B4DD00CD}">
      <dgm:prSet/>
      <dgm:spPr/>
      <dgm:t>
        <a:bodyPr/>
        <a:lstStyle/>
        <a:p>
          <a:endParaRPr lang="en-GB"/>
        </a:p>
      </dgm:t>
    </dgm:pt>
    <dgm:pt modelId="{24D88617-E326-48DA-A2C2-DE07A5D6AF36}">
      <dgm:prSet/>
      <dgm:spPr/>
      <dgm:t>
        <a:bodyPr/>
        <a:lstStyle/>
        <a:p>
          <a:r>
            <a:rPr lang="en-GB"/>
            <a:t>Threats against data</a:t>
          </a:r>
        </a:p>
      </dgm:t>
    </dgm:pt>
    <dgm:pt modelId="{7FC463B1-FEB4-4E66-AB46-A92495356737}" type="parTrans" cxnId="{C01FE883-2F92-4ACA-B13B-0A935654EB56}">
      <dgm:prSet/>
      <dgm:spPr/>
      <dgm:t>
        <a:bodyPr/>
        <a:lstStyle/>
        <a:p>
          <a:endParaRPr lang="en-GB"/>
        </a:p>
      </dgm:t>
    </dgm:pt>
    <dgm:pt modelId="{B031DF73-0C09-40B1-9C07-5B40ACC654B0}" type="sibTrans" cxnId="{C01FE883-2F92-4ACA-B13B-0A935654EB56}">
      <dgm:prSet/>
      <dgm:spPr/>
      <dgm:t>
        <a:bodyPr/>
        <a:lstStyle/>
        <a:p>
          <a:endParaRPr lang="en-GB"/>
        </a:p>
      </dgm:t>
    </dgm:pt>
    <dgm:pt modelId="{C94F8836-A7F7-4E3B-8115-E5554F928FAF}">
      <dgm:prSet/>
      <dgm:spPr/>
      <dgm:t>
        <a:bodyPr/>
        <a:lstStyle/>
        <a:p>
          <a:r>
            <a:rPr lang="en-GB"/>
            <a:t>Threats against availability: Denial of Service</a:t>
          </a:r>
        </a:p>
      </dgm:t>
    </dgm:pt>
    <dgm:pt modelId="{9BC32905-9313-423A-AF48-B5FCCFE086F6}" type="parTrans" cxnId="{792ECC61-8CA7-4B83-9923-933E311822FD}">
      <dgm:prSet/>
      <dgm:spPr/>
      <dgm:t>
        <a:bodyPr/>
        <a:lstStyle/>
        <a:p>
          <a:endParaRPr lang="en-GB"/>
        </a:p>
      </dgm:t>
    </dgm:pt>
    <dgm:pt modelId="{B2A10A2E-D8A3-4ECE-88A7-6D829FAD5CCE}" type="sibTrans" cxnId="{792ECC61-8CA7-4B83-9923-933E311822FD}">
      <dgm:prSet/>
      <dgm:spPr/>
      <dgm:t>
        <a:bodyPr/>
        <a:lstStyle/>
        <a:p>
          <a:endParaRPr lang="en-GB"/>
        </a:p>
      </dgm:t>
    </dgm:pt>
    <dgm:pt modelId="{B79D449E-763C-426F-86FD-BB9B956C6354}">
      <dgm:prSet/>
      <dgm:spPr/>
      <dgm:t>
        <a:bodyPr/>
        <a:lstStyle/>
        <a:p>
          <a:r>
            <a:rPr lang="en-GB"/>
            <a:t>Information manipulation and interference</a:t>
          </a:r>
        </a:p>
      </dgm:t>
    </dgm:pt>
    <dgm:pt modelId="{0D448E5C-4D80-4B6C-9959-6E23551F564A}" type="parTrans" cxnId="{83BE670A-88C8-4FD6-97F4-C28912DF7036}">
      <dgm:prSet/>
      <dgm:spPr/>
      <dgm:t>
        <a:bodyPr/>
        <a:lstStyle/>
        <a:p>
          <a:endParaRPr lang="en-GB"/>
        </a:p>
      </dgm:t>
    </dgm:pt>
    <dgm:pt modelId="{72DFA5D5-00C6-457B-AAD6-DEC23CCD492A}" type="sibTrans" cxnId="{83BE670A-88C8-4FD6-97F4-C28912DF7036}">
      <dgm:prSet/>
      <dgm:spPr/>
      <dgm:t>
        <a:bodyPr/>
        <a:lstStyle/>
        <a:p>
          <a:endParaRPr lang="en-GB"/>
        </a:p>
      </dgm:t>
    </dgm:pt>
    <dgm:pt modelId="{EE5D64D9-011D-4E39-981D-7BD8DC3B1C40}">
      <dgm:prSet/>
      <dgm:spPr/>
      <dgm:t>
        <a:bodyPr/>
        <a:lstStyle/>
        <a:p>
          <a:r>
            <a:rPr lang="en-GB"/>
            <a:t>Supply chain attacks</a:t>
          </a:r>
        </a:p>
      </dgm:t>
    </dgm:pt>
    <dgm:pt modelId="{DA3016B3-22AE-4E5D-84D8-884BF21B68FB}" type="parTrans" cxnId="{8C0C4129-1D9D-4558-8199-F08D8E5C7410}">
      <dgm:prSet/>
      <dgm:spPr/>
      <dgm:t>
        <a:bodyPr/>
        <a:lstStyle/>
        <a:p>
          <a:endParaRPr lang="en-GB"/>
        </a:p>
      </dgm:t>
    </dgm:pt>
    <dgm:pt modelId="{597F72D4-E460-4460-8CC3-34486F39CF02}" type="sibTrans" cxnId="{8C0C4129-1D9D-4558-8199-F08D8E5C7410}">
      <dgm:prSet/>
      <dgm:spPr/>
      <dgm:t>
        <a:bodyPr/>
        <a:lstStyle/>
        <a:p>
          <a:endParaRPr lang="en-GB"/>
        </a:p>
      </dgm:t>
    </dgm:pt>
    <dgm:pt modelId="{3CD90D8C-FD3A-4D9D-9E24-AEE8738A5A6B}" type="pres">
      <dgm:prSet presAssocID="{29CAE5BA-244C-46DB-8F19-6A1DF5001708}" presName="vert0" presStyleCnt="0">
        <dgm:presLayoutVars>
          <dgm:dir/>
          <dgm:animOne val="branch"/>
          <dgm:animLvl val="lvl"/>
        </dgm:presLayoutVars>
      </dgm:prSet>
      <dgm:spPr/>
    </dgm:pt>
    <dgm:pt modelId="{64851A58-16CE-4D96-84C9-81AA88325B64}" type="pres">
      <dgm:prSet presAssocID="{D31708D5-EDA6-454F-BD58-846F147FA454}" presName="thickLine" presStyleLbl="alignNode1" presStyleIdx="0" presStyleCnt="7"/>
      <dgm:spPr/>
    </dgm:pt>
    <dgm:pt modelId="{D5C81C9E-D7ED-427E-97EB-9704C3FE9365}" type="pres">
      <dgm:prSet presAssocID="{D31708D5-EDA6-454F-BD58-846F147FA454}" presName="horz1" presStyleCnt="0"/>
      <dgm:spPr/>
    </dgm:pt>
    <dgm:pt modelId="{381A0E2E-CF1D-4348-88BB-5B34197CF577}" type="pres">
      <dgm:prSet presAssocID="{D31708D5-EDA6-454F-BD58-846F147FA454}" presName="tx1" presStyleLbl="revTx" presStyleIdx="0" presStyleCnt="7"/>
      <dgm:spPr/>
    </dgm:pt>
    <dgm:pt modelId="{2687BAA1-508A-46F4-B1D8-4D25B04DB8CC}" type="pres">
      <dgm:prSet presAssocID="{D31708D5-EDA6-454F-BD58-846F147FA454}" presName="vert1" presStyleCnt="0"/>
      <dgm:spPr/>
    </dgm:pt>
    <dgm:pt modelId="{0C77D3E3-B818-4F6B-834D-9CF96D85B6FA}" type="pres">
      <dgm:prSet presAssocID="{4FF9DF80-1E29-4511-A981-DDA417DCB0C4}" presName="thickLine" presStyleLbl="alignNode1" presStyleIdx="1" presStyleCnt="7"/>
      <dgm:spPr/>
    </dgm:pt>
    <dgm:pt modelId="{0431815C-1130-422E-B291-A5CDEEBE5BD0}" type="pres">
      <dgm:prSet presAssocID="{4FF9DF80-1E29-4511-A981-DDA417DCB0C4}" presName="horz1" presStyleCnt="0"/>
      <dgm:spPr/>
    </dgm:pt>
    <dgm:pt modelId="{2BCF9F84-BCF2-4028-AC78-67468AC8E22B}" type="pres">
      <dgm:prSet presAssocID="{4FF9DF80-1E29-4511-A981-DDA417DCB0C4}" presName="tx1" presStyleLbl="revTx" presStyleIdx="1" presStyleCnt="7"/>
      <dgm:spPr/>
    </dgm:pt>
    <dgm:pt modelId="{AFA6234F-89E3-4C63-8236-41BC234C5FD6}" type="pres">
      <dgm:prSet presAssocID="{4FF9DF80-1E29-4511-A981-DDA417DCB0C4}" presName="vert1" presStyleCnt="0"/>
      <dgm:spPr/>
    </dgm:pt>
    <dgm:pt modelId="{B50FE49E-57C2-42BB-A707-EA1EC85A8387}" type="pres">
      <dgm:prSet presAssocID="{A1DBF26D-43BF-42B8-85D0-344C793DE124}" presName="thickLine" presStyleLbl="alignNode1" presStyleIdx="2" presStyleCnt="7"/>
      <dgm:spPr/>
    </dgm:pt>
    <dgm:pt modelId="{53747C5E-728C-4EB5-824F-E4673CF023E3}" type="pres">
      <dgm:prSet presAssocID="{A1DBF26D-43BF-42B8-85D0-344C793DE124}" presName="horz1" presStyleCnt="0"/>
      <dgm:spPr/>
    </dgm:pt>
    <dgm:pt modelId="{7EBC2CC0-DCC8-4DE2-97AD-F5C36443FFC5}" type="pres">
      <dgm:prSet presAssocID="{A1DBF26D-43BF-42B8-85D0-344C793DE124}" presName="tx1" presStyleLbl="revTx" presStyleIdx="2" presStyleCnt="7"/>
      <dgm:spPr/>
    </dgm:pt>
    <dgm:pt modelId="{6C038686-4BD2-4DA6-A4BE-9088F63A5AB1}" type="pres">
      <dgm:prSet presAssocID="{A1DBF26D-43BF-42B8-85D0-344C793DE124}" presName="vert1" presStyleCnt="0"/>
      <dgm:spPr/>
    </dgm:pt>
    <dgm:pt modelId="{EEB0BE12-26A0-4AD3-8CA6-AAEE333FAF4C}" type="pres">
      <dgm:prSet presAssocID="{24D88617-E326-48DA-A2C2-DE07A5D6AF36}" presName="thickLine" presStyleLbl="alignNode1" presStyleIdx="3" presStyleCnt="7"/>
      <dgm:spPr/>
    </dgm:pt>
    <dgm:pt modelId="{57508B5F-BF42-4886-92CE-908F47BCE57C}" type="pres">
      <dgm:prSet presAssocID="{24D88617-E326-48DA-A2C2-DE07A5D6AF36}" presName="horz1" presStyleCnt="0"/>
      <dgm:spPr/>
    </dgm:pt>
    <dgm:pt modelId="{67DE8DEC-2708-4C55-AB54-36198E608DFD}" type="pres">
      <dgm:prSet presAssocID="{24D88617-E326-48DA-A2C2-DE07A5D6AF36}" presName="tx1" presStyleLbl="revTx" presStyleIdx="3" presStyleCnt="7"/>
      <dgm:spPr/>
    </dgm:pt>
    <dgm:pt modelId="{3431E80D-54B4-4E5C-9185-953C8E722018}" type="pres">
      <dgm:prSet presAssocID="{24D88617-E326-48DA-A2C2-DE07A5D6AF36}" presName="vert1" presStyleCnt="0"/>
      <dgm:spPr/>
    </dgm:pt>
    <dgm:pt modelId="{4B8A0E40-B22C-42E9-A177-45FEADEA8F12}" type="pres">
      <dgm:prSet presAssocID="{C94F8836-A7F7-4E3B-8115-E5554F928FAF}" presName="thickLine" presStyleLbl="alignNode1" presStyleIdx="4" presStyleCnt="7"/>
      <dgm:spPr/>
    </dgm:pt>
    <dgm:pt modelId="{E28E6219-9479-4E4B-AFD0-BC39D63503DB}" type="pres">
      <dgm:prSet presAssocID="{C94F8836-A7F7-4E3B-8115-E5554F928FAF}" presName="horz1" presStyleCnt="0"/>
      <dgm:spPr/>
    </dgm:pt>
    <dgm:pt modelId="{C65DC578-CE6A-4B91-A10A-384E9B5FD092}" type="pres">
      <dgm:prSet presAssocID="{C94F8836-A7F7-4E3B-8115-E5554F928FAF}" presName="tx1" presStyleLbl="revTx" presStyleIdx="4" presStyleCnt="7"/>
      <dgm:spPr/>
    </dgm:pt>
    <dgm:pt modelId="{46DBA491-F803-41B5-B83F-619C88E509CB}" type="pres">
      <dgm:prSet presAssocID="{C94F8836-A7F7-4E3B-8115-E5554F928FAF}" presName="vert1" presStyleCnt="0"/>
      <dgm:spPr/>
    </dgm:pt>
    <dgm:pt modelId="{E26B1FF4-3FBE-43AF-B2B0-4EA5403BCA49}" type="pres">
      <dgm:prSet presAssocID="{B79D449E-763C-426F-86FD-BB9B956C6354}" presName="thickLine" presStyleLbl="alignNode1" presStyleIdx="5" presStyleCnt="7"/>
      <dgm:spPr/>
    </dgm:pt>
    <dgm:pt modelId="{C3A0C763-240E-4CEF-807E-A39638E8C889}" type="pres">
      <dgm:prSet presAssocID="{B79D449E-763C-426F-86FD-BB9B956C6354}" presName="horz1" presStyleCnt="0"/>
      <dgm:spPr/>
    </dgm:pt>
    <dgm:pt modelId="{27ED0C60-C900-42A7-BEA6-2F294BB206E7}" type="pres">
      <dgm:prSet presAssocID="{B79D449E-763C-426F-86FD-BB9B956C6354}" presName="tx1" presStyleLbl="revTx" presStyleIdx="5" presStyleCnt="7"/>
      <dgm:spPr/>
    </dgm:pt>
    <dgm:pt modelId="{39A04EA9-D530-4A0E-B36A-6BD8C9AB29A2}" type="pres">
      <dgm:prSet presAssocID="{B79D449E-763C-426F-86FD-BB9B956C6354}" presName="vert1" presStyleCnt="0"/>
      <dgm:spPr/>
    </dgm:pt>
    <dgm:pt modelId="{27F8BBBC-DDA8-4D42-8531-9942B9FC497B}" type="pres">
      <dgm:prSet presAssocID="{EE5D64D9-011D-4E39-981D-7BD8DC3B1C40}" presName="thickLine" presStyleLbl="alignNode1" presStyleIdx="6" presStyleCnt="7"/>
      <dgm:spPr/>
    </dgm:pt>
    <dgm:pt modelId="{C4E3C48F-ABA4-47E6-9473-64D8F289F472}" type="pres">
      <dgm:prSet presAssocID="{EE5D64D9-011D-4E39-981D-7BD8DC3B1C40}" presName="horz1" presStyleCnt="0"/>
      <dgm:spPr/>
    </dgm:pt>
    <dgm:pt modelId="{84BEA65A-334A-4C45-AF99-BA79339DA870}" type="pres">
      <dgm:prSet presAssocID="{EE5D64D9-011D-4E39-981D-7BD8DC3B1C40}" presName="tx1" presStyleLbl="revTx" presStyleIdx="6" presStyleCnt="7"/>
      <dgm:spPr/>
    </dgm:pt>
    <dgm:pt modelId="{14D7A1A1-746C-4C24-ACB0-3D7317D58F71}" type="pres">
      <dgm:prSet presAssocID="{EE5D64D9-011D-4E39-981D-7BD8DC3B1C40}" presName="vert1" presStyleCnt="0"/>
      <dgm:spPr/>
    </dgm:pt>
  </dgm:ptLst>
  <dgm:cxnLst>
    <dgm:cxn modelId="{F0419601-C7E2-4137-9698-2F6AFF958A5F}" type="presOf" srcId="{29CAE5BA-244C-46DB-8F19-6A1DF5001708}" destId="{3CD90D8C-FD3A-4D9D-9E24-AEE8738A5A6B}" srcOrd="0" destOrd="0" presId="urn:microsoft.com/office/officeart/2008/layout/LinedList"/>
    <dgm:cxn modelId="{BA37F307-8DB7-4E92-98DD-92079CA77923}" srcId="{29CAE5BA-244C-46DB-8F19-6A1DF5001708}" destId="{D31708D5-EDA6-454F-BD58-846F147FA454}" srcOrd="0" destOrd="0" parTransId="{E4138917-75CE-412A-9922-4F09590E5327}" sibTransId="{FAB763E1-1107-4351-B7AC-FCA61C9FEA24}"/>
    <dgm:cxn modelId="{83BE670A-88C8-4FD6-97F4-C28912DF7036}" srcId="{29CAE5BA-244C-46DB-8F19-6A1DF5001708}" destId="{B79D449E-763C-426F-86FD-BB9B956C6354}" srcOrd="5" destOrd="0" parTransId="{0D448E5C-4D80-4B6C-9959-6E23551F564A}" sibTransId="{72DFA5D5-00C6-457B-AAD6-DEC23CCD492A}"/>
    <dgm:cxn modelId="{8C0C4129-1D9D-4558-8199-F08D8E5C7410}" srcId="{29CAE5BA-244C-46DB-8F19-6A1DF5001708}" destId="{EE5D64D9-011D-4E39-981D-7BD8DC3B1C40}" srcOrd="6" destOrd="0" parTransId="{DA3016B3-22AE-4E5D-84D8-884BF21B68FB}" sibTransId="{597F72D4-E460-4460-8CC3-34486F39CF02}"/>
    <dgm:cxn modelId="{DBCC9839-02CD-4E45-9026-9EAB6C36817D}" srcId="{29CAE5BA-244C-46DB-8F19-6A1DF5001708}" destId="{4FF9DF80-1E29-4511-A981-DDA417DCB0C4}" srcOrd="1" destOrd="0" parTransId="{07840820-D231-463E-95C6-CDEFA33E10F9}" sibTransId="{04F6A836-4E45-43F8-81EA-AFE1DD4609D4}"/>
    <dgm:cxn modelId="{26E2365C-B051-4D6E-A56F-0E971E49DD00}" type="presOf" srcId="{B79D449E-763C-426F-86FD-BB9B956C6354}" destId="{27ED0C60-C900-42A7-BEA6-2F294BB206E7}" srcOrd="0" destOrd="0" presId="urn:microsoft.com/office/officeart/2008/layout/LinedList"/>
    <dgm:cxn modelId="{212CBE61-AE9F-4824-BFA4-29AEDF496A3F}" type="presOf" srcId="{EE5D64D9-011D-4E39-981D-7BD8DC3B1C40}" destId="{84BEA65A-334A-4C45-AF99-BA79339DA870}" srcOrd="0" destOrd="0" presId="urn:microsoft.com/office/officeart/2008/layout/LinedList"/>
    <dgm:cxn modelId="{792ECC61-8CA7-4B83-9923-933E311822FD}" srcId="{29CAE5BA-244C-46DB-8F19-6A1DF5001708}" destId="{C94F8836-A7F7-4E3B-8115-E5554F928FAF}" srcOrd="4" destOrd="0" parTransId="{9BC32905-9313-423A-AF48-B5FCCFE086F6}" sibTransId="{B2A10A2E-D8A3-4ECE-88A7-6D829FAD5CCE}"/>
    <dgm:cxn modelId="{8255FC48-3B00-410F-869D-B8D29DEFDC82}" type="presOf" srcId="{A1DBF26D-43BF-42B8-85D0-344C793DE124}" destId="{7EBC2CC0-DCC8-4DE2-97AD-F5C36443FFC5}" srcOrd="0" destOrd="0" presId="urn:microsoft.com/office/officeart/2008/layout/LinedList"/>
    <dgm:cxn modelId="{DBD0E857-4EA9-40A9-9DD8-269E4EC340AF}" type="presOf" srcId="{24D88617-E326-48DA-A2C2-DE07A5D6AF36}" destId="{67DE8DEC-2708-4C55-AB54-36198E608DFD}" srcOrd="0" destOrd="0" presId="urn:microsoft.com/office/officeart/2008/layout/LinedList"/>
    <dgm:cxn modelId="{C01FE883-2F92-4ACA-B13B-0A935654EB56}" srcId="{29CAE5BA-244C-46DB-8F19-6A1DF5001708}" destId="{24D88617-E326-48DA-A2C2-DE07A5D6AF36}" srcOrd="3" destOrd="0" parTransId="{7FC463B1-FEB4-4E66-AB46-A92495356737}" sibTransId="{B031DF73-0C09-40B1-9C07-5B40ACC654B0}"/>
    <dgm:cxn modelId="{D3169A9A-7A7B-4EA7-AAB3-64D2EBEC9D17}" type="presOf" srcId="{C94F8836-A7F7-4E3B-8115-E5554F928FAF}" destId="{C65DC578-CE6A-4B91-A10A-384E9B5FD092}" srcOrd="0" destOrd="0" presId="urn:microsoft.com/office/officeart/2008/layout/LinedList"/>
    <dgm:cxn modelId="{BF3C28C0-259F-4852-BFB1-571E8A19BDF4}" type="presOf" srcId="{4FF9DF80-1E29-4511-A981-DDA417DCB0C4}" destId="{2BCF9F84-BCF2-4028-AC78-67468AC8E22B}" srcOrd="0" destOrd="0" presId="urn:microsoft.com/office/officeart/2008/layout/LinedList"/>
    <dgm:cxn modelId="{E3B4C8D7-C5EC-4F45-8973-8398F56D63B6}" type="presOf" srcId="{D31708D5-EDA6-454F-BD58-846F147FA454}" destId="{381A0E2E-CF1D-4348-88BB-5B34197CF577}" srcOrd="0" destOrd="0" presId="urn:microsoft.com/office/officeart/2008/layout/LinedList"/>
    <dgm:cxn modelId="{7BA180E8-B3D8-4C60-B51A-7703B4DD00CD}" srcId="{29CAE5BA-244C-46DB-8F19-6A1DF5001708}" destId="{A1DBF26D-43BF-42B8-85D0-344C793DE124}" srcOrd="2" destOrd="0" parTransId="{02CCD9A1-85CD-4B48-AE4D-C9D89D99C93E}" sibTransId="{2BF3DD5D-4E23-412E-8BBB-4D064658A951}"/>
    <dgm:cxn modelId="{8070239C-09D6-4EED-A23F-A5BA1352F8EB}" type="presParOf" srcId="{3CD90D8C-FD3A-4D9D-9E24-AEE8738A5A6B}" destId="{64851A58-16CE-4D96-84C9-81AA88325B64}" srcOrd="0" destOrd="0" presId="urn:microsoft.com/office/officeart/2008/layout/LinedList"/>
    <dgm:cxn modelId="{5D08EDDF-4C62-4F5B-A3AF-7CAA1ADFAB70}" type="presParOf" srcId="{3CD90D8C-FD3A-4D9D-9E24-AEE8738A5A6B}" destId="{D5C81C9E-D7ED-427E-97EB-9704C3FE9365}" srcOrd="1" destOrd="0" presId="urn:microsoft.com/office/officeart/2008/layout/LinedList"/>
    <dgm:cxn modelId="{41A0C676-EA46-4DEF-A20D-F5FE318A4143}" type="presParOf" srcId="{D5C81C9E-D7ED-427E-97EB-9704C3FE9365}" destId="{381A0E2E-CF1D-4348-88BB-5B34197CF577}" srcOrd="0" destOrd="0" presId="urn:microsoft.com/office/officeart/2008/layout/LinedList"/>
    <dgm:cxn modelId="{5970CC8E-0182-49DD-B457-8341C63AFF7F}" type="presParOf" srcId="{D5C81C9E-D7ED-427E-97EB-9704C3FE9365}" destId="{2687BAA1-508A-46F4-B1D8-4D25B04DB8CC}" srcOrd="1" destOrd="0" presId="urn:microsoft.com/office/officeart/2008/layout/LinedList"/>
    <dgm:cxn modelId="{AFB65B19-E453-45A3-9089-33CF3287C934}" type="presParOf" srcId="{3CD90D8C-FD3A-4D9D-9E24-AEE8738A5A6B}" destId="{0C77D3E3-B818-4F6B-834D-9CF96D85B6FA}" srcOrd="2" destOrd="0" presId="urn:microsoft.com/office/officeart/2008/layout/LinedList"/>
    <dgm:cxn modelId="{3DAB84AF-818F-49D6-A9C3-D016211EED07}" type="presParOf" srcId="{3CD90D8C-FD3A-4D9D-9E24-AEE8738A5A6B}" destId="{0431815C-1130-422E-B291-A5CDEEBE5BD0}" srcOrd="3" destOrd="0" presId="urn:microsoft.com/office/officeart/2008/layout/LinedList"/>
    <dgm:cxn modelId="{3351D3C5-D028-4729-AA7E-F1FCCEECABF4}" type="presParOf" srcId="{0431815C-1130-422E-B291-A5CDEEBE5BD0}" destId="{2BCF9F84-BCF2-4028-AC78-67468AC8E22B}" srcOrd="0" destOrd="0" presId="urn:microsoft.com/office/officeart/2008/layout/LinedList"/>
    <dgm:cxn modelId="{C379EE90-D53D-40DB-A7DD-10B959B00CCD}" type="presParOf" srcId="{0431815C-1130-422E-B291-A5CDEEBE5BD0}" destId="{AFA6234F-89E3-4C63-8236-41BC234C5FD6}" srcOrd="1" destOrd="0" presId="urn:microsoft.com/office/officeart/2008/layout/LinedList"/>
    <dgm:cxn modelId="{C8A3A012-8C66-400A-97C0-40DF45BF8E21}" type="presParOf" srcId="{3CD90D8C-FD3A-4D9D-9E24-AEE8738A5A6B}" destId="{B50FE49E-57C2-42BB-A707-EA1EC85A8387}" srcOrd="4" destOrd="0" presId="urn:microsoft.com/office/officeart/2008/layout/LinedList"/>
    <dgm:cxn modelId="{C07DE288-F463-4156-96D3-EC3CD6A60B7B}" type="presParOf" srcId="{3CD90D8C-FD3A-4D9D-9E24-AEE8738A5A6B}" destId="{53747C5E-728C-4EB5-824F-E4673CF023E3}" srcOrd="5" destOrd="0" presId="urn:microsoft.com/office/officeart/2008/layout/LinedList"/>
    <dgm:cxn modelId="{15BD56AF-A516-4A57-9B8A-6FEC2F7853D4}" type="presParOf" srcId="{53747C5E-728C-4EB5-824F-E4673CF023E3}" destId="{7EBC2CC0-DCC8-4DE2-97AD-F5C36443FFC5}" srcOrd="0" destOrd="0" presId="urn:microsoft.com/office/officeart/2008/layout/LinedList"/>
    <dgm:cxn modelId="{F08603EB-EE2E-4B30-AC78-56C515E12636}" type="presParOf" srcId="{53747C5E-728C-4EB5-824F-E4673CF023E3}" destId="{6C038686-4BD2-4DA6-A4BE-9088F63A5AB1}" srcOrd="1" destOrd="0" presId="urn:microsoft.com/office/officeart/2008/layout/LinedList"/>
    <dgm:cxn modelId="{EFB330AE-4ED3-4CE5-9ADD-2C53A492D88B}" type="presParOf" srcId="{3CD90D8C-FD3A-4D9D-9E24-AEE8738A5A6B}" destId="{EEB0BE12-26A0-4AD3-8CA6-AAEE333FAF4C}" srcOrd="6" destOrd="0" presId="urn:microsoft.com/office/officeart/2008/layout/LinedList"/>
    <dgm:cxn modelId="{B3C00D4D-475E-4987-A185-8D44540D23D8}" type="presParOf" srcId="{3CD90D8C-FD3A-4D9D-9E24-AEE8738A5A6B}" destId="{57508B5F-BF42-4886-92CE-908F47BCE57C}" srcOrd="7" destOrd="0" presId="urn:microsoft.com/office/officeart/2008/layout/LinedList"/>
    <dgm:cxn modelId="{0624EC0D-E228-4F84-8E23-E96C45E4B7BE}" type="presParOf" srcId="{57508B5F-BF42-4886-92CE-908F47BCE57C}" destId="{67DE8DEC-2708-4C55-AB54-36198E608DFD}" srcOrd="0" destOrd="0" presId="urn:microsoft.com/office/officeart/2008/layout/LinedList"/>
    <dgm:cxn modelId="{3A41701D-33F5-4459-A981-830973E8C1B4}" type="presParOf" srcId="{57508B5F-BF42-4886-92CE-908F47BCE57C}" destId="{3431E80D-54B4-4E5C-9185-953C8E722018}" srcOrd="1" destOrd="0" presId="urn:microsoft.com/office/officeart/2008/layout/LinedList"/>
    <dgm:cxn modelId="{52F55F93-BA23-4B4B-B79A-37429192EFC4}" type="presParOf" srcId="{3CD90D8C-FD3A-4D9D-9E24-AEE8738A5A6B}" destId="{4B8A0E40-B22C-42E9-A177-45FEADEA8F12}" srcOrd="8" destOrd="0" presId="urn:microsoft.com/office/officeart/2008/layout/LinedList"/>
    <dgm:cxn modelId="{3E13AF5D-1749-444A-97F5-A0FB36FBF72B}" type="presParOf" srcId="{3CD90D8C-FD3A-4D9D-9E24-AEE8738A5A6B}" destId="{E28E6219-9479-4E4B-AFD0-BC39D63503DB}" srcOrd="9" destOrd="0" presId="urn:microsoft.com/office/officeart/2008/layout/LinedList"/>
    <dgm:cxn modelId="{FDA8B38A-C5BE-4B21-9EF8-C4185F4BE245}" type="presParOf" srcId="{E28E6219-9479-4E4B-AFD0-BC39D63503DB}" destId="{C65DC578-CE6A-4B91-A10A-384E9B5FD092}" srcOrd="0" destOrd="0" presId="urn:microsoft.com/office/officeart/2008/layout/LinedList"/>
    <dgm:cxn modelId="{81B0C876-59AD-42EE-ADF1-54C0366006F4}" type="presParOf" srcId="{E28E6219-9479-4E4B-AFD0-BC39D63503DB}" destId="{46DBA491-F803-41B5-B83F-619C88E509CB}" srcOrd="1" destOrd="0" presId="urn:microsoft.com/office/officeart/2008/layout/LinedList"/>
    <dgm:cxn modelId="{917FA5C4-8A2C-422E-B948-71A7131344B9}" type="presParOf" srcId="{3CD90D8C-FD3A-4D9D-9E24-AEE8738A5A6B}" destId="{E26B1FF4-3FBE-43AF-B2B0-4EA5403BCA49}" srcOrd="10" destOrd="0" presId="urn:microsoft.com/office/officeart/2008/layout/LinedList"/>
    <dgm:cxn modelId="{88EDBCA1-44FA-4A22-A647-173AA5774C12}" type="presParOf" srcId="{3CD90D8C-FD3A-4D9D-9E24-AEE8738A5A6B}" destId="{C3A0C763-240E-4CEF-807E-A39638E8C889}" srcOrd="11" destOrd="0" presId="urn:microsoft.com/office/officeart/2008/layout/LinedList"/>
    <dgm:cxn modelId="{0D7479F4-1888-4EC0-A29A-2B56546D960C}" type="presParOf" srcId="{C3A0C763-240E-4CEF-807E-A39638E8C889}" destId="{27ED0C60-C900-42A7-BEA6-2F294BB206E7}" srcOrd="0" destOrd="0" presId="urn:microsoft.com/office/officeart/2008/layout/LinedList"/>
    <dgm:cxn modelId="{3845EFB5-057C-4960-BCC3-6EF8221F1268}" type="presParOf" srcId="{C3A0C763-240E-4CEF-807E-A39638E8C889}" destId="{39A04EA9-D530-4A0E-B36A-6BD8C9AB29A2}" srcOrd="1" destOrd="0" presId="urn:microsoft.com/office/officeart/2008/layout/LinedList"/>
    <dgm:cxn modelId="{47C402C3-BCE5-4704-9776-FE88F1D794E5}" type="presParOf" srcId="{3CD90D8C-FD3A-4D9D-9E24-AEE8738A5A6B}" destId="{27F8BBBC-DDA8-4D42-8531-9942B9FC497B}" srcOrd="12" destOrd="0" presId="urn:microsoft.com/office/officeart/2008/layout/LinedList"/>
    <dgm:cxn modelId="{7882D752-77F0-4C07-9B1E-0102CB673B97}" type="presParOf" srcId="{3CD90D8C-FD3A-4D9D-9E24-AEE8738A5A6B}" destId="{C4E3C48F-ABA4-47E6-9473-64D8F289F472}" srcOrd="13" destOrd="0" presId="urn:microsoft.com/office/officeart/2008/layout/LinedList"/>
    <dgm:cxn modelId="{348E61CD-314C-4576-AF4C-05310AE2CB13}" type="presParOf" srcId="{C4E3C48F-ABA4-47E6-9473-64D8F289F472}" destId="{84BEA65A-334A-4C45-AF99-BA79339DA870}" srcOrd="0" destOrd="0" presId="urn:microsoft.com/office/officeart/2008/layout/LinedList"/>
    <dgm:cxn modelId="{630F7A6D-09F6-4423-B1D7-DD90D295E6C8}" type="presParOf" srcId="{C4E3C48F-ABA4-47E6-9473-64D8F289F472}" destId="{14D7A1A1-746C-4C24-ACB0-3D7317D58F7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5C302-10B5-4C53-B01D-A981A4202992}">
      <dsp:nvSpPr>
        <dsp:cNvPr id="0" name=""/>
        <dsp:cNvSpPr/>
      </dsp:nvSpPr>
      <dsp:spPr>
        <a:xfrm>
          <a:off x="5609054" y="3588097"/>
          <a:ext cx="1761915" cy="201819"/>
        </a:xfrm>
        <a:custGeom>
          <a:avLst/>
          <a:gdLst/>
          <a:ahLst/>
          <a:cxnLst/>
          <a:rect l="0" t="0" r="0" b="0"/>
          <a:pathLst>
            <a:path>
              <a:moveTo>
                <a:pt x="0" y="0"/>
              </a:moveTo>
              <a:lnTo>
                <a:pt x="0" y="101710"/>
              </a:lnTo>
              <a:lnTo>
                <a:pt x="1761915" y="101710"/>
              </a:lnTo>
              <a:lnTo>
                <a:pt x="1761915"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B4684B-A441-4254-BB2A-84D116F608C4}">
      <dsp:nvSpPr>
        <dsp:cNvPr id="0" name=""/>
        <dsp:cNvSpPr/>
      </dsp:nvSpPr>
      <dsp:spPr>
        <a:xfrm>
          <a:off x="5563334" y="3588097"/>
          <a:ext cx="91440" cy="201819"/>
        </a:xfrm>
        <a:custGeom>
          <a:avLst/>
          <a:gdLst/>
          <a:ahLst/>
          <a:cxnLst/>
          <a:rect l="0" t="0" r="0" b="0"/>
          <a:pathLst>
            <a:path>
              <a:moveTo>
                <a:pt x="45720" y="0"/>
              </a:moveTo>
              <a:lnTo>
                <a:pt x="4572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FA06C-4E74-4D99-BEA9-545B14205E75}">
      <dsp:nvSpPr>
        <dsp:cNvPr id="0" name=""/>
        <dsp:cNvSpPr/>
      </dsp:nvSpPr>
      <dsp:spPr>
        <a:xfrm>
          <a:off x="3847138" y="3588097"/>
          <a:ext cx="1761915" cy="201819"/>
        </a:xfrm>
        <a:custGeom>
          <a:avLst/>
          <a:gdLst/>
          <a:ahLst/>
          <a:cxnLst/>
          <a:rect l="0" t="0" r="0" b="0"/>
          <a:pathLst>
            <a:path>
              <a:moveTo>
                <a:pt x="1761915" y="0"/>
              </a:moveTo>
              <a:lnTo>
                <a:pt x="1761915"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465FA-24BF-4CA5-BB56-AFB0670EF8D2}">
      <dsp:nvSpPr>
        <dsp:cNvPr id="0" name=""/>
        <dsp:cNvSpPr/>
      </dsp:nvSpPr>
      <dsp:spPr>
        <a:xfrm>
          <a:off x="3406659" y="2745581"/>
          <a:ext cx="2202394" cy="201819"/>
        </a:xfrm>
        <a:custGeom>
          <a:avLst/>
          <a:gdLst/>
          <a:ahLst/>
          <a:cxnLst/>
          <a:rect l="0" t="0" r="0" b="0"/>
          <a:pathLst>
            <a:path>
              <a:moveTo>
                <a:pt x="0" y="0"/>
              </a:moveTo>
              <a:lnTo>
                <a:pt x="0" y="101710"/>
              </a:lnTo>
              <a:lnTo>
                <a:pt x="2202394" y="101710"/>
              </a:lnTo>
              <a:lnTo>
                <a:pt x="2202394"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752BC-2D58-402C-A636-3E43E49203F6}">
      <dsp:nvSpPr>
        <dsp:cNvPr id="0" name=""/>
        <dsp:cNvSpPr/>
      </dsp:nvSpPr>
      <dsp:spPr>
        <a:xfrm>
          <a:off x="1204264" y="3588097"/>
          <a:ext cx="880957" cy="201819"/>
        </a:xfrm>
        <a:custGeom>
          <a:avLst/>
          <a:gdLst/>
          <a:ahLst/>
          <a:cxnLst/>
          <a:rect l="0" t="0" r="0" b="0"/>
          <a:pathLst>
            <a:path>
              <a:moveTo>
                <a:pt x="0" y="0"/>
              </a:moveTo>
              <a:lnTo>
                <a:pt x="0" y="101710"/>
              </a:lnTo>
              <a:lnTo>
                <a:pt x="880957" y="101710"/>
              </a:lnTo>
              <a:lnTo>
                <a:pt x="880957"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3E781-18BA-4097-89C9-CF45AA118D64}">
      <dsp:nvSpPr>
        <dsp:cNvPr id="0" name=""/>
        <dsp:cNvSpPr/>
      </dsp:nvSpPr>
      <dsp:spPr>
        <a:xfrm>
          <a:off x="323306" y="3588097"/>
          <a:ext cx="880957" cy="201819"/>
        </a:xfrm>
        <a:custGeom>
          <a:avLst/>
          <a:gdLst/>
          <a:ahLst/>
          <a:cxnLst/>
          <a:rect l="0" t="0" r="0" b="0"/>
          <a:pathLst>
            <a:path>
              <a:moveTo>
                <a:pt x="880957" y="0"/>
              </a:moveTo>
              <a:lnTo>
                <a:pt x="880957"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14DAA-7588-4542-BB62-58770EB62B9E}">
      <dsp:nvSpPr>
        <dsp:cNvPr id="0" name=""/>
        <dsp:cNvSpPr/>
      </dsp:nvSpPr>
      <dsp:spPr>
        <a:xfrm>
          <a:off x="1204264" y="2745581"/>
          <a:ext cx="2202394" cy="201819"/>
        </a:xfrm>
        <a:custGeom>
          <a:avLst/>
          <a:gdLst/>
          <a:ahLst/>
          <a:cxnLst/>
          <a:rect l="0" t="0" r="0" b="0"/>
          <a:pathLst>
            <a:path>
              <a:moveTo>
                <a:pt x="2202394" y="0"/>
              </a:moveTo>
              <a:lnTo>
                <a:pt x="2202394" y="101710"/>
              </a:lnTo>
              <a:lnTo>
                <a:pt x="0" y="101710"/>
              </a:lnTo>
              <a:lnTo>
                <a:pt x="0"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498917-69F9-4AED-A527-ABD3A249B50B}">
      <dsp:nvSpPr>
        <dsp:cNvPr id="0" name=""/>
        <dsp:cNvSpPr/>
      </dsp:nvSpPr>
      <dsp:spPr>
        <a:xfrm>
          <a:off x="3086311" y="2104884"/>
          <a:ext cx="640696" cy="64069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1C159-5C44-4B37-8CBC-2CC6F71FD02F}">
      <dsp:nvSpPr>
        <dsp:cNvPr id="0" name=""/>
        <dsp:cNvSpPr/>
      </dsp:nvSpPr>
      <dsp:spPr>
        <a:xfrm>
          <a:off x="3727007" y="2103283"/>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Insider threats</a:t>
          </a:r>
        </a:p>
      </dsp:txBody>
      <dsp:txXfrm>
        <a:off x="3727007" y="2103283"/>
        <a:ext cx="961045" cy="640696"/>
      </dsp:txXfrm>
    </dsp:sp>
    <dsp:sp modelId="{7E65D80C-B621-4983-9BAD-0A65127030F8}">
      <dsp:nvSpPr>
        <dsp:cNvPr id="0" name=""/>
        <dsp:cNvSpPr/>
      </dsp:nvSpPr>
      <dsp:spPr>
        <a:xfrm>
          <a:off x="883916" y="2947401"/>
          <a:ext cx="640696" cy="64069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B7708-10A2-4985-B97B-AE788CD0764F}">
      <dsp:nvSpPr>
        <dsp:cNvPr id="0" name=""/>
        <dsp:cNvSpPr/>
      </dsp:nvSpPr>
      <dsp:spPr>
        <a:xfrm>
          <a:off x="152461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Negligent</a:t>
          </a:r>
        </a:p>
      </dsp:txBody>
      <dsp:txXfrm>
        <a:off x="1524612" y="2945799"/>
        <a:ext cx="961045" cy="640696"/>
      </dsp:txXfrm>
    </dsp:sp>
    <dsp:sp modelId="{C6D8C1C6-85AE-483C-BA07-69DD94F9B8E9}">
      <dsp:nvSpPr>
        <dsp:cNvPr id="0" name=""/>
        <dsp:cNvSpPr/>
      </dsp:nvSpPr>
      <dsp:spPr>
        <a:xfrm>
          <a:off x="2958" y="3789917"/>
          <a:ext cx="640696" cy="64069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CD440-2AA4-412E-BF4D-8AA606C7CAB8}">
      <dsp:nvSpPr>
        <dsp:cNvPr id="0" name=""/>
        <dsp:cNvSpPr/>
      </dsp:nvSpPr>
      <dsp:spPr>
        <a:xfrm>
          <a:off x="643655"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Pawn</a:t>
          </a:r>
        </a:p>
      </dsp:txBody>
      <dsp:txXfrm>
        <a:off x="643655" y="3788315"/>
        <a:ext cx="961045" cy="640696"/>
      </dsp:txXfrm>
    </dsp:sp>
    <dsp:sp modelId="{58DCB63D-24FC-4930-99FB-077B4FA8DD5F}">
      <dsp:nvSpPr>
        <dsp:cNvPr id="0" name=""/>
        <dsp:cNvSpPr/>
      </dsp:nvSpPr>
      <dsp:spPr>
        <a:xfrm>
          <a:off x="1764874" y="3789917"/>
          <a:ext cx="640696" cy="64069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74A7B-A330-4B37-932C-BC5F4AC6C2B3}">
      <dsp:nvSpPr>
        <dsp:cNvPr id="0" name=""/>
        <dsp:cNvSpPr/>
      </dsp:nvSpPr>
      <dsp:spPr>
        <a:xfrm>
          <a:off x="2405570"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Goof</a:t>
          </a:r>
        </a:p>
      </dsp:txBody>
      <dsp:txXfrm>
        <a:off x="2405570" y="3788315"/>
        <a:ext cx="961045" cy="640696"/>
      </dsp:txXfrm>
    </dsp:sp>
    <dsp:sp modelId="{1A6F5D5D-E191-4D7C-93E7-A85DC532BA4D}">
      <dsp:nvSpPr>
        <dsp:cNvPr id="0" name=""/>
        <dsp:cNvSpPr/>
      </dsp:nvSpPr>
      <dsp:spPr>
        <a:xfrm>
          <a:off x="5288706" y="2947401"/>
          <a:ext cx="640696" cy="640696"/>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48DB7-1552-43AD-BE76-B5F0D47F2509}">
      <dsp:nvSpPr>
        <dsp:cNvPr id="0" name=""/>
        <dsp:cNvSpPr/>
      </dsp:nvSpPr>
      <dsp:spPr>
        <a:xfrm>
          <a:off x="592940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Malicious</a:t>
          </a:r>
        </a:p>
      </dsp:txBody>
      <dsp:txXfrm>
        <a:off x="5929402" y="2945799"/>
        <a:ext cx="961045" cy="640696"/>
      </dsp:txXfrm>
    </dsp:sp>
    <dsp:sp modelId="{DF9D8C0D-543E-4435-B9B9-C1AEBC758FAF}">
      <dsp:nvSpPr>
        <dsp:cNvPr id="0" name=""/>
        <dsp:cNvSpPr/>
      </dsp:nvSpPr>
      <dsp:spPr>
        <a:xfrm>
          <a:off x="3526790" y="3789917"/>
          <a:ext cx="640696" cy="640696"/>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026A7-0FF5-4030-9677-05D59FE709F8}">
      <dsp:nvSpPr>
        <dsp:cNvPr id="0" name=""/>
        <dsp:cNvSpPr/>
      </dsp:nvSpPr>
      <dsp:spPr>
        <a:xfrm>
          <a:off x="4167486"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Moles</a:t>
          </a:r>
        </a:p>
      </dsp:txBody>
      <dsp:txXfrm>
        <a:off x="4167486" y="3788315"/>
        <a:ext cx="961045" cy="640696"/>
      </dsp:txXfrm>
    </dsp:sp>
    <dsp:sp modelId="{B84B23A4-A171-4F2C-8519-DF32AF39DD40}">
      <dsp:nvSpPr>
        <dsp:cNvPr id="0" name=""/>
        <dsp:cNvSpPr/>
      </dsp:nvSpPr>
      <dsp:spPr>
        <a:xfrm>
          <a:off x="5288706" y="3789917"/>
          <a:ext cx="640696" cy="640696"/>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DF19A-C724-4804-966B-87A163FA5B0E}">
      <dsp:nvSpPr>
        <dsp:cNvPr id="0" name=""/>
        <dsp:cNvSpPr/>
      </dsp:nvSpPr>
      <dsp:spPr>
        <a:xfrm>
          <a:off x="5929402"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Collaborators</a:t>
          </a:r>
        </a:p>
      </dsp:txBody>
      <dsp:txXfrm>
        <a:off x="5929402" y="3788315"/>
        <a:ext cx="961045" cy="640696"/>
      </dsp:txXfrm>
    </dsp:sp>
    <dsp:sp modelId="{FE6CC4C8-C7BD-4C1C-B218-C80E9F789314}">
      <dsp:nvSpPr>
        <dsp:cNvPr id="0" name=""/>
        <dsp:cNvSpPr/>
      </dsp:nvSpPr>
      <dsp:spPr>
        <a:xfrm>
          <a:off x="7050621" y="3789917"/>
          <a:ext cx="640696" cy="640696"/>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58C46-9260-4E46-BFCD-0EDAF55C8D85}">
      <dsp:nvSpPr>
        <dsp:cNvPr id="0" name=""/>
        <dsp:cNvSpPr/>
      </dsp:nvSpPr>
      <dsp:spPr>
        <a:xfrm>
          <a:off x="7691318"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Lone wolves</a:t>
          </a:r>
        </a:p>
      </dsp:txBody>
      <dsp:txXfrm>
        <a:off x="7691318" y="3788315"/>
        <a:ext cx="961045" cy="64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71D47-F8BC-4F1D-A622-A03BDB19CE16}">
      <dsp:nvSpPr>
        <dsp:cNvPr id="0" name=""/>
        <dsp:cNvSpPr/>
      </dsp:nvSpPr>
      <dsp:spPr>
        <a:xfrm>
          <a:off x="996492" y="19348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Virus</a:t>
          </a:r>
        </a:p>
      </dsp:txBody>
      <dsp:txXfrm>
        <a:off x="1175869" y="2088853"/>
        <a:ext cx="799486" cy="686314"/>
      </dsp:txXfrm>
    </dsp:sp>
    <dsp:sp modelId="{AAE08EEE-738D-4A64-B364-C52806A6DA77}">
      <dsp:nvSpPr>
        <dsp:cNvPr id="0" name=""/>
        <dsp:cNvSpPr/>
      </dsp:nvSpPr>
      <dsp:spPr>
        <a:xfrm>
          <a:off x="1024127" y="237936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AEB1B3-12F5-4044-B3A8-F44C33A7F67B}">
      <dsp:nvSpPr>
        <dsp:cNvPr id="0" name=""/>
        <dsp:cNvSpPr/>
      </dsp:nvSpPr>
      <dsp:spPr>
        <a:xfrm>
          <a:off x="0" y="1385561"/>
          <a:ext cx="1158240" cy="994284"/>
        </a:xfrm>
        <a:prstGeom prst="hexagon">
          <a:avLst>
            <a:gd name="adj" fmla="val 25000"/>
            <a:gd name="vf" fmla="val 11547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920491D-04E3-48AB-8F12-CABBF0380DE0}">
      <dsp:nvSpPr>
        <dsp:cNvPr id="0" name=""/>
        <dsp:cNvSpPr/>
      </dsp:nvSpPr>
      <dsp:spPr>
        <a:xfrm>
          <a:off x="793292" y="224737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089E1A-4A07-466C-AB47-BA42AC0C2C6A}">
      <dsp:nvSpPr>
        <dsp:cNvPr id="0" name=""/>
        <dsp:cNvSpPr/>
      </dsp:nvSpPr>
      <dsp:spPr>
        <a:xfrm>
          <a:off x="1992985" y="138216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Worm</a:t>
          </a:r>
        </a:p>
      </dsp:txBody>
      <dsp:txXfrm>
        <a:off x="2172362" y="1536149"/>
        <a:ext cx="799486" cy="686314"/>
      </dsp:txXfrm>
    </dsp:sp>
    <dsp:sp modelId="{FA3FD8B1-C07C-4793-BB32-D3BECC241FD6}">
      <dsp:nvSpPr>
        <dsp:cNvPr id="0" name=""/>
        <dsp:cNvSpPr/>
      </dsp:nvSpPr>
      <dsp:spPr>
        <a:xfrm>
          <a:off x="2789529" y="224251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5B7F9D-D0A6-4BDB-8BA1-B96FCA4EF2AA}">
      <dsp:nvSpPr>
        <dsp:cNvPr id="0" name=""/>
        <dsp:cNvSpPr/>
      </dsp:nvSpPr>
      <dsp:spPr>
        <a:xfrm>
          <a:off x="2988665" y="1932927"/>
          <a:ext cx="1158240" cy="994284"/>
        </a:xfrm>
        <a:prstGeom prst="hexagon">
          <a:avLst>
            <a:gd name="adj" fmla="val 25000"/>
            <a:gd name="vf" fmla="val 11547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524BC0-A91B-4695-9C34-4A693147A8B8}">
      <dsp:nvSpPr>
        <dsp:cNvPr id="0" name=""/>
        <dsp:cNvSpPr/>
      </dsp:nvSpPr>
      <dsp:spPr>
        <a:xfrm>
          <a:off x="3017113" y="237547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F78E5B-A627-4306-9466-1083C9D7B683}">
      <dsp:nvSpPr>
        <dsp:cNvPr id="0" name=""/>
        <dsp:cNvSpPr/>
      </dsp:nvSpPr>
      <dsp:spPr>
        <a:xfrm>
          <a:off x="996492" y="8357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Rootkit</a:t>
          </a:r>
        </a:p>
      </dsp:txBody>
      <dsp:txXfrm>
        <a:off x="1175869" y="989753"/>
        <a:ext cx="799486" cy="686314"/>
      </dsp:txXfrm>
    </dsp:sp>
    <dsp:sp modelId="{E2844534-8A71-4D79-A131-BD14C2397752}">
      <dsp:nvSpPr>
        <dsp:cNvPr id="0" name=""/>
        <dsp:cNvSpPr/>
      </dsp:nvSpPr>
      <dsp:spPr>
        <a:xfrm>
          <a:off x="1784908" y="84935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9CB451-5341-46D0-8F95-E75C4E201808}">
      <dsp:nvSpPr>
        <dsp:cNvPr id="0" name=""/>
        <dsp:cNvSpPr/>
      </dsp:nvSpPr>
      <dsp:spPr>
        <a:xfrm>
          <a:off x="1992985" y="283064"/>
          <a:ext cx="1158240" cy="994284"/>
        </a:xfrm>
        <a:prstGeom prst="hexagon">
          <a:avLst>
            <a:gd name="adj" fmla="val 25000"/>
            <a:gd name="vf" fmla="val 115470"/>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5D720C-0B0E-47FB-A889-D51D1B125A6B}">
      <dsp:nvSpPr>
        <dsp:cNvPr id="0" name=""/>
        <dsp:cNvSpPr/>
      </dsp:nvSpPr>
      <dsp:spPr>
        <a:xfrm>
          <a:off x="2025497" y="72367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2C78D9-1691-4850-9409-B8D5E246A2BB}">
      <dsp:nvSpPr>
        <dsp:cNvPr id="0" name=""/>
        <dsp:cNvSpPr/>
      </dsp:nvSpPr>
      <dsp:spPr>
        <a:xfrm>
          <a:off x="2988665" y="83382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Keylogger</a:t>
          </a:r>
        </a:p>
      </dsp:txBody>
      <dsp:txXfrm>
        <a:off x="3168042" y="987812"/>
        <a:ext cx="799486" cy="686314"/>
      </dsp:txXfrm>
    </dsp:sp>
    <dsp:sp modelId="{71B503A4-FC5E-43E8-9275-000FF2E9C01F}">
      <dsp:nvSpPr>
        <dsp:cNvPr id="0" name=""/>
        <dsp:cNvSpPr/>
      </dsp:nvSpPr>
      <dsp:spPr>
        <a:xfrm>
          <a:off x="3990848" y="127395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2D083E-1A5B-4F56-B6B3-565140D2FE44}">
      <dsp:nvSpPr>
        <dsp:cNvPr id="0" name=""/>
        <dsp:cNvSpPr/>
      </dsp:nvSpPr>
      <dsp:spPr>
        <a:xfrm>
          <a:off x="3985158" y="1392840"/>
          <a:ext cx="1158240" cy="994284"/>
        </a:xfrm>
        <a:prstGeom prst="hexagon">
          <a:avLst>
            <a:gd name="adj" fmla="val 25000"/>
            <a:gd name="vf" fmla="val 115470"/>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8272DF-2C22-42CF-AE70-E5CEFED6E451}">
      <dsp:nvSpPr>
        <dsp:cNvPr id="0" name=""/>
        <dsp:cNvSpPr/>
      </dsp:nvSpPr>
      <dsp:spPr>
        <a:xfrm>
          <a:off x="4211116" y="14103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6E995-9066-4467-B656-DD1A5547A213}">
      <dsp:nvSpPr>
        <dsp:cNvPr id="0" name=""/>
        <dsp:cNvSpPr/>
      </dsp:nvSpPr>
      <dsp:spPr>
        <a:xfrm>
          <a:off x="3985158" y="29374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Spyware</a:t>
          </a:r>
        </a:p>
      </dsp:txBody>
      <dsp:txXfrm>
        <a:off x="4164535" y="447725"/>
        <a:ext cx="799486" cy="686314"/>
      </dsp:txXfrm>
    </dsp:sp>
    <dsp:sp modelId="{3A129B2E-0361-49DB-905B-5464A01E8C82}">
      <dsp:nvSpPr>
        <dsp:cNvPr id="0" name=""/>
        <dsp:cNvSpPr/>
      </dsp:nvSpPr>
      <dsp:spPr>
        <a:xfrm>
          <a:off x="4987340" y="73920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58B28C-094A-45E6-B73F-3CAA9442F8E1}">
      <dsp:nvSpPr>
        <dsp:cNvPr id="0" name=""/>
        <dsp:cNvSpPr/>
      </dsp:nvSpPr>
      <dsp:spPr>
        <a:xfrm>
          <a:off x="4981651" y="848385"/>
          <a:ext cx="1158240" cy="994284"/>
        </a:xfrm>
        <a:prstGeom prst="hexagon">
          <a:avLst>
            <a:gd name="adj" fmla="val 25000"/>
            <a:gd name="vf" fmla="val 115470"/>
          </a:avLst>
        </a:prstGeom>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22358-9086-4DCA-A41A-D0C9A5FD459F}">
      <dsp:nvSpPr>
        <dsp:cNvPr id="0" name=""/>
        <dsp:cNvSpPr/>
      </dsp:nvSpPr>
      <dsp:spPr>
        <a:xfrm>
          <a:off x="5212486" y="87022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F3FE97-34B4-468B-A410-DAD55824DDA9}">
      <dsp:nvSpPr>
        <dsp:cNvPr id="0" name=""/>
        <dsp:cNvSpPr/>
      </dsp:nvSpPr>
      <dsp:spPr>
        <a:xfrm>
          <a:off x="4981651" y="194554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Potentially Unwanted Program</a:t>
          </a:r>
        </a:p>
      </dsp:txBody>
      <dsp:txXfrm>
        <a:off x="5161028" y="2099529"/>
        <a:ext cx="799486" cy="686314"/>
      </dsp:txXfrm>
    </dsp:sp>
    <dsp:sp modelId="{79F17940-4E73-4B46-905A-5A3778AF116B}">
      <dsp:nvSpPr>
        <dsp:cNvPr id="0" name=""/>
        <dsp:cNvSpPr/>
      </dsp:nvSpPr>
      <dsp:spPr>
        <a:xfrm>
          <a:off x="5210860" y="2816574"/>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3104AC-49A3-46BA-ACAE-02252B85AD04}">
      <dsp:nvSpPr>
        <dsp:cNvPr id="0" name=""/>
        <dsp:cNvSpPr/>
      </dsp:nvSpPr>
      <dsp:spPr>
        <a:xfrm>
          <a:off x="3985158" y="2489998"/>
          <a:ext cx="1158240" cy="994284"/>
        </a:xfrm>
        <a:prstGeom prst="hexagon">
          <a:avLst>
            <a:gd name="adj" fmla="val 25000"/>
            <a:gd name="vf" fmla="val 115470"/>
          </a:avLst>
        </a:prstGeom>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E3FF56-9140-4329-94BC-EAE64FF613A2}">
      <dsp:nvSpPr>
        <dsp:cNvPr id="0" name=""/>
        <dsp:cNvSpPr/>
      </dsp:nvSpPr>
      <dsp:spPr>
        <a:xfrm>
          <a:off x="4996281" y="292624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A30451-7674-4284-8676-2A7A0F0A0CD2}">
      <dsp:nvSpPr>
        <dsp:cNvPr id="0" name=""/>
        <dsp:cNvSpPr/>
      </dsp:nvSpPr>
      <dsp:spPr>
        <a:xfrm>
          <a:off x="1992172" y="248369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Adware</a:t>
          </a:r>
        </a:p>
      </dsp:txBody>
      <dsp:txXfrm>
        <a:off x="2171549" y="2637675"/>
        <a:ext cx="799486" cy="686314"/>
      </dsp:txXfrm>
    </dsp:sp>
    <dsp:sp modelId="{68EF0DF8-CD74-46AC-97C5-9ADBEA482F85}">
      <dsp:nvSpPr>
        <dsp:cNvPr id="0" name=""/>
        <dsp:cNvSpPr/>
      </dsp:nvSpPr>
      <dsp:spPr>
        <a:xfrm>
          <a:off x="2024684" y="292430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7578FB-7D25-4E51-AD03-A64117F72203}">
      <dsp:nvSpPr>
        <dsp:cNvPr id="0" name=""/>
        <dsp:cNvSpPr/>
      </dsp:nvSpPr>
      <dsp:spPr>
        <a:xfrm>
          <a:off x="995679" y="3036394"/>
          <a:ext cx="1158240" cy="994284"/>
        </a:xfrm>
        <a:prstGeom prst="hexagon">
          <a:avLst>
            <a:gd name="adj" fmla="val 25000"/>
            <a:gd name="vf" fmla="val 115470"/>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8A12026-E1FF-46B2-82A5-A87325001210}">
      <dsp:nvSpPr>
        <dsp:cNvPr id="0" name=""/>
        <dsp:cNvSpPr/>
      </dsp:nvSpPr>
      <dsp:spPr>
        <a:xfrm>
          <a:off x="1784095" y="305046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263082-C846-42B5-BC21-6DD567228550}">
      <dsp:nvSpPr>
        <dsp:cNvPr id="0" name=""/>
        <dsp:cNvSpPr/>
      </dsp:nvSpPr>
      <dsp:spPr>
        <a:xfrm>
          <a:off x="5973267" y="2502615"/>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err="1"/>
            <a:t>Adversial</a:t>
          </a:r>
          <a:r>
            <a:rPr lang="en-GB" sz="1000" kern="1200" dirty="0"/>
            <a:t> </a:t>
          </a:r>
          <a:r>
            <a:rPr lang="en-GB" sz="1000" kern="1200" dirty="0" err="1"/>
            <a:t>Artifical</a:t>
          </a:r>
          <a:r>
            <a:rPr lang="en-GB" sz="1000" kern="1200" dirty="0"/>
            <a:t> Intelligence</a:t>
          </a:r>
        </a:p>
      </dsp:txBody>
      <dsp:txXfrm>
        <a:off x="6152644" y="2656600"/>
        <a:ext cx="799486" cy="686314"/>
      </dsp:txXfrm>
    </dsp:sp>
    <dsp:sp modelId="{07E50961-20FB-49BE-A7BA-14D0E23BAA62}">
      <dsp:nvSpPr>
        <dsp:cNvPr id="0" name=""/>
        <dsp:cNvSpPr/>
      </dsp:nvSpPr>
      <dsp:spPr>
        <a:xfrm>
          <a:off x="6202476" y="337364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EA7F6A-EE6D-4DBC-BF40-4E037C284057}">
      <dsp:nvSpPr>
        <dsp:cNvPr id="0" name=""/>
        <dsp:cNvSpPr/>
      </dsp:nvSpPr>
      <dsp:spPr>
        <a:xfrm>
          <a:off x="4976774" y="3047070"/>
          <a:ext cx="1158240" cy="994284"/>
        </a:xfrm>
        <a:prstGeom prst="hexagon">
          <a:avLst>
            <a:gd name="adj" fmla="val 25000"/>
            <a:gd name="vf" fmla="val 115470"/>
          </a:avLst>
        </a:prstGeom>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BC5549-10F1-4776-B88E-9A3F8BE744C5}">
      <dsp:nvSpPr>
        <dsp:cNvPr id="0" name=""/>
        <dsp:cNvSpPr/>
      </dsp:nvSpPr>
      <dsp:spPr>
        <a:xfrm>
          <a:off x="5987897" y="348331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0ACD33A-7FBE-4F71-9A5F-824ADE74FD7C}">
      <dsp:nvSpPr>
        <dsp:cNvPr id="0" name=""/>
        <dsp:cNvSpPr/>
      </dsp:nvSpPr>
      <dsp:spPr>
        <a:xfrm>
          <a:off x="5977331" y="304416"/>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Ransomware</a:t>
          </a:r>
        </a:p>
      </dsp:txBody>
      <dsp:txXfrm>
        <a:off x="6156708" y="458401"/>
        <a:ext cx="799486" cy="686314"/>
      </dsp:txXfrm>
    </dsp:sp>
    <dsp:sp modelId="{DE6A37DA-0FF5-410F-A65F-247DBA7594CC}">
      <dsp:nvSpPr>
        <dsp:cNvPr id="0" name=""/>
        <dsp:cNvSpPr/>
      </dsp:nvSpPr>
      <dsp:spPr>
        <a:xfrm>
          <a:off x="6777939" y="11788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0067EC-D792-4C6F-9366-E1BC155C11F1}">
      <dsp:nvSpPr>
        <dsp:cNvPr id="0" name=""/>
        <dsp:cNvSpPr/>
      </dsp:nvSpPr>
      <dsp:spPr>
        <a:xfrm>
          <a:off x="5977331" y="1402059"/>
          <a:ext cx="1158240" cy="994284"/>
        </a:xfrm>
        <a:prstGeom prst="hexagon">
          <a:avLst>
            <a:gd name="adj" fmla="val 25000"/>
            <a:gd name="vf" fmla="val 115470"/>
          </a:avLst>
        </a:prstGeom>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0B08D37-C63B-4289-8429-4D0708BA3158}">
      <dsp:nvSpPr>
        <dsp:cNvPr id="0" name=""/>
        <dsp:cNvSpPr/>
      </dsp:nvSpPr>
      <dsp:spPr>
        <a:xfrm>
          <a:off x="6777939" y="140788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CEDCB74-246B-46A6-A23F-905DEE65DE83}">
      <dsp:nvSpPr>
        <dsp:cNvPr id="0" name=""/>
        <dsp:cNvSpPr/>
      </dsp:nvSpPr>
      <dsp:spPr>
        <a:xfrm>
          <a:off x="2984601" y="3040761"/>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Trojan Horse</a:t>
          </a:r>
        </a:p>
      </dsp:txBody>
      <dsp:txXfrm>
        <a:off x="3163978" y="3194746"/>
        <a:ext cx="799486" cy="686314"/>
      </dsp:txXfrm>
    </dsp:sp>
    <dsp:sp modelId="{C9A2F3B7-0D36-4BEE-AC31-4EE5BA65C4EF}">
      <dsp:nvSpPr>
        <dsp:cNvPr id="0" name=""/>
        <dsp:cNvSpPr/>
      </dsp:nvSpPr>
      <dsp:spPr>
        <a:xfrm>
          <a:off x="3213811" y="391179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644F89-C865-4A61-A13A-99CFD4C81517}">
      <dsp:nvSpPr>
        <dsp:cNvPr id="0" name=""/>
        <dsp:cNvSpPr/>
      </dsp:nvSpPr>
      <dsp:spPr>
        <a:xfrm>
          <a:off x="1988108" y="3585216"/>
          <a:ext cx="1158240" cy="994284"/>
        </a:xfrm>
        <a:prstGeom prst="hexagon">
          <a:avLst>
            <a:gd name="adj" fmla="val 25000"/>
            <a:gd name="vf" fmla="val 115470"/>
          </a:avLst>
        </a:prstGeom>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9A3F10-AB77-4882-8858-B6BAC450F4F5}">
      <dsp:nvSpPr>
        <dsp:cNvPr id="0" name=""/>
        <dsp:cNvSpPr/>
      </dsp:nvSpPr>
      <dsp:spPr>
        <a:xfrm>
          <a:off x="2999232" y="402145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07F2A2-F4F2-48D3-9D0A-88EE594383BB}">
      <dsp:nvSpPr>
        <dsp:cNvPr id="0" name=""/>
        <dsp:cNvSpPr/>
      </dsp:nvSpPr>
      <dsp:spPr>
        <a:xfrm>
          <a:off x="4974335" y="414131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Botnet Malware</a:t>
          </a:r>
        </a:p>
      </dsp:txBody>
      <dsp:txXfrm>
        <a:off x="5153712" y="4295302"/>
        <a:ext cx="799486" cy="686314"/>
      </dsp:txXfrm>
    </dsp:sp>
    <dsp:sp modelId="{32AA64CB-90B2-41AE-9FFA-2F56DCB5DA95}">
      <dsp:nvSpPr>
        <dsp:cNvPr id="0" name=""/>
        <dsp:cNvSpPr/>
      </dsp:nvSpPr>
      <dsp:spPr>
        <a:xfrm>
          <a:off x="5001971" y="458386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BCB878-E7FF-4DAD-A1E6-077E95454FD1}">
      <dsp:nvSpPr>
        <dsp:cNvPr id="0" name=""/>
        <dsp:cNvSpPr/>
      </dsp:nvSpPr>
      <dsp:spPr>
        <a:xfrm>
          <a:off x="3977843" y="3590554"/>
          <a:ext cx="1158240" cy="994284"/>
        </a:xfrm>
        <a:prstGeom prst="hexagon">
          <a:avLst>
            <a:gd name="adj" fmla="val 25000"/>
            <a:gd name="vf" fmla="val 115470"/>
          </a:avLst>
        </a:prstGeom>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8BE7162-CBCE-4176-ADBB-8388480B7627}">
      <dsp:nvSpPr>
        <dsp:cNvPr id="0" name=""/>
        <dsp:cNvSpPr/>
      </dsp:nvSpPr>
      <dsp:spPr>
        <a:xfrm>
          <a:off x="4774387" y="44509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D12A50-182A-4637-9D70-46AB8542C670}">
      <dsp:nvSpPr>
        <dsp:cNvPr id="0" name=""/>
        <dsp:cNvSpPr/>
      </dsp:nvSpPr>
      <dsp:spPr>
        <a:xfrm>
          <a:off x="5974080" y="360220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Cryptojacker</a:t>
          </a:r>
        </a:p>
      </dsp:txBody>
      <dsp:txXfrm>
        <a:off x="6153457" y="3756185"/>
        <a:ext cx="799486" cy="686314"/>
      </dsp:txXfrm>
    </dsp:sp>
    <dsp:sp modelId="{7E1F78CA-9D4F-443A-8698-4599EBEFEAC6}">
      <dsp:nvSpPr>
        <dsp:cNvPr id="0" name=""/>
        <dsp:cNvSpPr/>
      </dsp:nvSpPr>
      <dsp:spPr>
        <a:xfrm>
          <a:off x="6985203" y="40384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896370-57E8-47F3-9930-0412F01E4513}">
      <dsp:nvSpPr>
        <dsp:cNvPr id="0" name=""/>
        <dsp:cNvSpPr/>
      </dsp:nvSpPr>
      <dsp:spPr>
        <a:xfrm>
          <a:off x="6969760" y="3057745"/>
          <a:ext cx="1158240" cy="994284"/>
        </a:xfrm>
        <a:prstGeom prst="hexagon">
          <a:avLst>
            <a:gd name="adj" fmla="val 25000"/>
            <a:gd name="vf" fmla="val 115470"/>
          </a:avLst>
        </a:prstGeom>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2F66C3-7603-4035-9B1A-D076CB79E504}">
      <dsp:nvSpPr>
        <dsp:cNvPr id="0" name=""/>
        <dsp:cNvSpPr/>
      </dsp:nvSpPr>
      <dsp:spPr>
        <a:xfrm>
          <a:off x="7199782" y="392877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E33F-4E14-452A-B6B9-2EDC51BB1DB8}">
      <dsp:nvSpPr>
        <dsp:cNvPr id="0" name=""/>
        <dsp:cNvSpPr/>
      </dsp:nvSpPr>
      <dsp:spPr>
        <a:xfrm>
          <a:off x="3498754" y="1667268"/>
          <a:ext cx="1532628" cy="1287779"/>
        </a:xfrm>
        <a:custGeom>
          <a:avLst/>
          <a:gdLst/>
          <a:ahLst/>
          <a:cxnLst/>
          <a:rect l="0" t="0" r="0" b="0"/>
          <a:pathLst>
            <a:path>
              <a:moveTo>
                <a:pt x="0" y="0"/>
              </a:moveTo>
              <a:lnTo>
                <a:pt x="0" y="1045934"/>
              </a:lnTo>
              <a:lnTo>
                <a:pt x="1532628" y="1045934"/>
              </a:lnTo>
              <a:lnTo>
                <a:pt x="1532628"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501B9-5A47-4156-8103-13D5A4BF7DBE}">
      <dsp:nvSpPr>
        <dsp:cNvPr id="0" name=""/>
        <dsp:cNvSpPr/>
      </dsp:nvSpPr>
      <dsp:spPr>
        <a:xfrm>
          <a:off x="774898" y="1667268"/>
          <a:ext cx="2723855" cy="1287779"/>
        </a:xfrm>
        <a:custGeom>
          <a:avLst/>
          <a:gdLst/>
          <a:ahLst/>
          <a:cxnLst/>
          <a:rect l="0" t="0" r="0" b="0"/>
          <a:pathLst>
            <a:path>
              <a:moveTo>
                <a:pt x="2723855" y="0"/>
              </a:moveTo>
              <a:lnTo>
                <a:pt x="2723855" y="1045934"/>
              </a:lnTo>
              <a:lnTo>
                <a:pt x="0" y="1045934"/>
              </a:lnTo>
              <a:lnTo>
                <a:pt x="0"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DBD56-591F-4817-A8C9-EFF6D6FF2585}">
      <dsp:nvSpPr>
        <dsp:cNvPr id="0" name=""/>
        <dsp:cNvSpPr/>
      </dsp:nvSpPr>
      <dsp:spPr>
        <a:xfrm>
          <a:off x="2724848" y="119456"/>
          <a:ext cx="1547812" cy="1547812"/>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3D27C-D1CD-463E-9130-CC20FF98E551}">
      <dsp:nvSpPr>
        <dsp:cNvPr id="0" name=""/>
        <dsp:cNvSpPr/>
      </dsp:nvSpPr>
      <dsp:spPr>
        <a:xfrm>
          <a:off x="4309018" y="118295"/>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Virus</a:t>
          </a:r>
          <a:endParaRPr lang="en-GB" sz="3200" kern="1200" dirty="0"/>
        </a:p>
      </dsp:txBody>
      <dsp:txXfrm>
        <a:off x="4309018" y="118295"/>
        <a:ext cx="2321718" cy="1547812"/>
      </dsp:txXfrm>
    </dsp:sp>
    <dsp:sp modelId="{EED29AF7-B382-416D-BA90-FC91583742AB}">
      <dsp:nvSpPr>
        <dsp:cNvPr id="0" name=""/>
        <dsp:cNvSpPr/>
      </dsp:nvSpPr>
      <dsp:spPr>
        <a:xfrm>
          <a:off x="992" y="2955048"/>
          <a:ext cx="1547812" cy="154781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F12C8-00AE-4220-9AAA-5CCD56C101B9}">
      <dsp:nvSpPr>
        <dsp:cNvPr id="0" name=""/>
        <dsp:cNvSpPr/>
      </dsp:nvSpPr>
      <dsp:spPr>
        <a:xfrm>
          <a:off x="1548804"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Resident</a:t>
          </a:r>
          <a:r>
            <a:rPr lang="hu-HU" sz="3200" kern="1200" dirty="0"/>
            <a:t> </a:t>
          </a:r>
          <a:r>
            <a:rPr lang="hu-HU" sz="3200" kern="1200" dirty="0" err="1"/>
            <a:t>virus</a:t>
          </a:r>
          <a:endParaRPr lang="en-GB" sz="3200" kern="1200" dirty="0"/>
        </a:p>
      </dsp:txBody>
      <dsp:txXfrm>
        <a:off x="1548804" y="2951179"/>
        <a:ext cx="2321718" cy="1547812"/>
      </dsp:txXfrm>
    </dsp:sp>
    <dsp:sp modelId="{74E1B78B-8193-429B-BB46-8A1F5548C5C0}">
      <dsp:nvSpPr>
        <dsp:cNvPr id="0" name=""/>
        <dsp:cNvSpPr/>
      </dsp:nvSpPr>
      <dsp:spPr>
        <a:xfrm>
          <a:off x="4257476" y="2955048"/>
          <a:ext cx="1547812" cy="1547812"/>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8D1B2-5548-42B5-AEE4-C43E578380CF}">
      <dsp:nvSpPr>
        <dsp:cNvPr id="0" name=""/>
        <dsp:cNvSpPr/>
      </dsp:nvSpPr>
      <dsp:spPr>
        <a:xfrm>
          <a:off x="5805289"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a:t>Non-</a:t>
          </a:r>
          <a:r>
            <a:rPr lang="hu-HU" sz="3200" kern="1200" dirty="0" err="1"/>
            <a:t>resident</a:t>
          </a:r>
          <a:r>
            <a:rPr lang="hu-HU" sz="3200" kern="1200" dirty="0"/>
            <a:t> </a:t>
          </a:r>
          <a:r>
            <a:rPr lang="hu-HU" sz="3200" kern="1200" dirty="0" err="1"/>
            <a:t>virus</a:t>
          </a:r>
          <a:endParaRPr lang="en-GB" sz="3200" kern="1200" dirty="0"/>
        </a:p>
      </dsp:txBody>
      <dsp:txXfrm>
        <a:off x="5805289" y="2951179"/>
        <a:ext cx="2321718" cy="1547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C725-B2B2-4C3F-B43C-409DF4A662DA}">
      <dsp:nvSpPr>
        <dsp:cNvPr id="0" name=""/>
        <dsp:cNvSpPr/>
      </dsp:nvSpPr>
      <dsp:spPr>
        <a:xfrm>
          <a:off x="2505675" y="2136550"/>
          <a:ext cx="2120186" cy="242857"/>
        </a:xfrm>
        <a:custGeom>
          <a:avLst/>
          <a:gdLst/>
          <a:ahLst/>
          <a:cxnLst/>
          <a:rect l="0" t="0" r="0" b="0"/>
          <a:pathLst>
            <a:path>
              <a:moveTo>
                <a:pt x="0" y="0"/>
              </a:moveTo>
              <a:lnTo>
                <a:pt x="0" y="122392"/>
              </a:lnTo>
              <a:lnTo>
                <a:pt x="2120186" y="122392"/>
              </a:lnTo>
              <a:lnTo>
                <a:pt x="2120186"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958A0-019B-49D8-9B71-B4D6228E43C0}">
      <dsp:nvSpPr>
        <dsp:cNvPr id="0" name=""/>
        <dsp:cNvSpPr/>
      </dsp:nvSpPr>
      <dsp:spPr>
        <a:xfrm>
          <a:off x="2459955" y="2136550"/>
          <a:ext cx="91440" cy="242857"/>
        </a:xfrm>
        <a:custGeom>
          <a:avLst/>
          <a:gdLst/>
          <a:ahLst/>
          <a:cxnLst/>
          <a:rect l="0" t="0" r="0" b="0"/>
          <a:pathLst>
            <a:path>
              <a:moveTo>
                <a:pt x="45720" y="0"/>
              </a:moveTo>
              <a:lnTo>
                <a:pt x="4572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99A67F-6D37-4C20-8BD0-1E9EA76D859C}">
      <dsp:nvSpPr>
        <dsp:cNvPr id="0" name=""/>
        <dsp:cNvSpPr/>
      </dsp:nvSpPr>
      <dsp:spPr>
        <a:xfrm>
          <a:off x="385488" y="2136550"/>
          <a:ext cx="2120186" cy="242857"/>
        </a:xfrm>
        <a:custGeom>
          <a:avLst/>
          <a:gdLst/>
          <a:ahLst/>
          <a:cxnLst/>
          <a:rect l="0" t="0" r="0" b="0"/>
          <a:pathLst>
            <a:path>
              <a:moveTo>
                <a:pt x="2120186" y="0"/>
              </a:moveTo>
              <a:lnTo>
                <a:pt x="2120186" y="122392"/>
              </a:lnTo>
              <a:lnTo>
                <a:pt x="0" y="122392"/>
              </a:lnTo>
              <a:lnTo>
                <a:pt x="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CDBB8-5211-49A4-821B-68C95707A8B3}">
      <dsp:nvSpPr>
        <dsp:cNvPr id="0" name=""/>
        <dsp:cNvSpPr/>
      </dsp:nvSpPr>
      <dsp:spPr>
        <a:xfrm>
          <a:off x="2120186" y="1365573"/>
          <a:ext cx="770976" cy="7709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C36EE-DF8B-475B-B0C3-9E12F9E777C7}">
      <dsp:nvSpPr>
        <dsp:cNvPr id="0" name=""/>
        <dsp:cNvSpPr/>
      </dsp:nvSpPr>
      <dsp:spPr>
        <a:xfrm>
          <a:off x="2891163" y="1363645"/>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Attack vector</a:t>
          </a:r>
        </a:p>
      </dsp:txBody>
      <dsp:txXfrm>
        <a:off x="2891163" y="1363645"/>
        <a:ext cx="1156465" cy="770976"/>
      </dsp:txXfrm>
    </dsp:sp>
    <dsp:sp modelId="{A479B579-389F-41D2-90FD-C9F7FCF911B8}">
      <dsp:nvSpPr>
        <dsp:cNvPr id="0" name=""/>
        <dsp:cNvSpPr/>
      </dsp:nvSpPr>
      <dsp:spPr>
        <a:xfrm>
          <a:off x="0" y="2379408"/>
          <a:ext cx="770976" cy="7709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17E86-F556-4B96-A4B3-6F903FA5F05A}">
      <dsp:nvSpPr>
        <dsp:cNvPr id="0" name=""/>
        <dsp:cNvSpPr/>
      </dsp:nvSpPr>
      <dsp:spPr>
        <a:xfrm>
          <a:off x="770976"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Vulnerability</a:t>
          </a:r>
        </a:p>
      </dsp:txBody>
      <dsp:txXfrm>
        <a:off x="770976" y="2377480"/>
        <a:ext cx="1156465" cy="770976"/>
      </dsp:txXfrm>
    </dsp:sp>
    <dsp:sp modelId="{16E7C2AA-C407-492D-AC64-FE334FE598A7}">
      <dsp:nvSpPr>
        <dsp:cNvPr id="0" name=""/>
        <dsp:cNvSpPr/>
      </dsp:nvSpPr>
      <dsp:spPr>
        <a:xfrm>
          <a:off x="2120186" y="2379408"/>
          <a:ext cx="770976" cy="7709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9040D-AD1C-425A-86A1-E84B8D483A0A}">
      <dsp:nvSpPr>
        <dsp:cNvPr id="0" name=""/>
        <dsp:cNvSpPr/>
      </dsp:nvSpPr>
      <dsp:spPr>
        <a:xfrm>
          <a:off x="2891163"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Mechanism</a:t>
          </a:r>
        </a:p>
      </dsp:txBody>
      <dsp:txXfrm>
        <a:off x="2891163" y="2377480"/>
        <a:ext cx="1156465" cy="770976"/>
      </dsp:txXfrm>
    </dsp:sp>
    <dsp:sp modelId="{A6611674-3E02-4283-926F-D09015D16E72}">
      <dsp:nvSpPr>
        <dsp:cNvPr id="0" name=""/>
        <dsp:cNvSpPr/>
      </dsp:nvSpPr>
      <dsp:spPr>
        <a:xfrm>
          <a:off x="4240373" y="2379408"/>
          <a:ext cx="770976" cy="77097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98A6D-D442-4381-9C66-5BE7E8E4CCD7}">
      <dsp:nvSpPr>
        <dsp:cNvPr id="0" name=""/>
        <dsp:cNvSpPr/>
      </dsp:nvSpPr>
      <dsp:spPr>
        <a:xfrm>
          <a:off x="5011350"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Pathway</a:t>
          </a:r>
        </a:p>
      </dsp:txBody>
      <dsp:txXfrm>
        <a:off x="5011350" y="2377480"/>
        <a:ext cx="1156465" cy="770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7A4B1-1F30-43FC-9F99-8895AF2473BC}">
      <dsp:nvSpPr>
        <dsp:cNvPr id="0" name=""/>
        <dsp:cNvSpPr/>
      </dsp:nvSpPr>
      <dsp:spPr>
        <a:xfrm>
          <a:off x="0" y="0"/>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4E2E6-85BB-40A0-B00A-6824EF06E9AF}">
      <dsp:nvSpPr>
        <dsp:cNvPr id="0" name=""/>
        <dsp:cNvSpPr/>
      </dsp:nvSpPr>
      <dsp:spPr>
        <a:xfrm>
          <a:off x="0" y="0"/>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Method</a:t>
          </a:r>
        </a:p>
      </dsp:txBody>
      <dsp:txXfrm>
        <a:off x="0" y="0"/>
        <a:ext cx="810415" cy="1601702"/>
      </dsp:txXfrm>
    </dsp:sp>
    <dsp:sp modelId="{6C65C7C3-FB19-420C-BB11-068B37DF9127}">
      <dsp:nvSpPr>
        <dsp:cNvPr id="0" name=""/>
        <dsp:cNvSpPr/>
      </dsp:nvSpPr>
      <dsp:spPr>
        <a:xfrm>
          <a:off x="871196" y="2502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err="1"/>
            <a:t>SQLi</a:t>
          </a:r>
          <a:endParaRPr lang="en-GB" sz="2400" kern="1200" noProof="0" dirty="0"/>
        </a:p>
      </dsp:txBody>
      <dsp:txXfrm>
        <a:off x="871196" y="25026"/>
        <a:ext cx="3180882" cy="500532"/>
      </dsp:txXfrm>
    </dsp:sp>
    <dsp:sp modelId="{1E2C6CB2-A95B-43E8-93AA-6926E3DCA82C}">
      <dsp:nvSpPr>
        <dsp:cNvPr id="0" name=""/>
        <dsp:cNvSpPr/>
      </dsp:nvSpPr>
      <dsp:spPr>
        <a:xfrm>
          <a:off x="810415" y="52555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E1380-C68E-4632-A1B3-87DE233804EF}">
      <dsp:nvSpPr>
        <dsp:cNvPr id="0" name=""/>
        <dsp:cNvSpPr/>
      </dsp:nvSpPr>
      <dsp:spPr>
        <a:xfrm>
          <a:off x="871196" y="550585"/>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DDoS</a:t>
          </a:r>
        </a:p>
      </dsp:txBody>
      <dsp:txXfrm>
        <a:off x="871196" y="550585"/>
        <a:ext cx="3180882" cy="500532"/>
      </dsp:txXfrm>
    </dsp:sp>
    <dsp:sp modelId="{5F53AF7A-5DEA-4F93-8321-283CA03F5742}">
      <dsp:nvSpPr>
        <dsp:cNvPr id="0" name=""/>
        <dsp:cNvSpPr/>
      </dsp:nvSpPr>
      <dsp:spPr>
        <a:xfrm>
          <a:off x="810415" y="1051117"/>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50C14-3C1B-4DE1-994E-827249E8A385}">
      <dsp:nvSpPr>
        <dsp:cNvPr id="0" name=""/>
        <dsp:cNvSpPr/>
      </dsp:nvSpPr>
      <dsp:spPr>
        <a:xfrm>
          <a:off x="871196" y="1076143"/>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XSS</a:t>
          </a:r>
        </a:p>
      </dsp:txBody>
      <dsp:txXfrm>
        <a:off x="871196" y="1076143"/>
        <a:ext cx="3180882" cy="500532"/>
      </dsp:txXfrm>
    </dsp:sp>
    <dsp:sp modelId="{D4552DBD-33FB-485E-910E-B7BB63CDEDBE}">
      <dsp:nvSpPr>
        <dsp:cNvPr id="0" name=""/>
        <dsp:cNvSpPr/>
      </dsp:nvSpPr>
      <dsp:spPr>
        <a:xfrm>
          <a:off x="810415" y="1576675"/>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BC325-E7ED-475A-BBAF-3CCE525B269E}">
      <dsp:nvSpPr>
        <dsp:cNvPr id="0" name=""/>
        <dsp:cNvSpPr/>
      </dsp:nvSpPr>
      <dsp:spPr>
        <a:xfrm>
          <a:off x="0" y="1601702"/>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CCFF8-3727-4B73-84C0-9C841E98A9CC}">
      <dsp:nvSpPr>
        <dsp:cNvPr id="0" name=""/>
        <dsp:cNvSpPr/>
      </dsp:nvSpPr>
      <dsp:spPr>
        <a:xfrm>
          <a:off x="0" y="1601702"/>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category</a:t>
          </a:r>
        </a:p>
      </dsp:txBody>
      <dsp:txXfrm>
        <a:off x="0" y="1601702"/>
        <a:ext cx="810415" cy="1601702"/>
      </dsp:txXfrm>
    </dsp:sp>
    <dsp:sp modelId="{A0CBAE32-53A8-4188-A2DB-03DBFC365A8B}">
      <dsp:nvSpPr>
        <dsp:cNvPr id="0" name=""/>
        <dsp:cNvSpPr/>
      </dsp:nvSpPr>
      <dsp:spPr>
        <a:xfrm>
          <a:off x="871196" y="1626729"/>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Social </a:t>
          </a:r>
          <a:r>
            <a:rPr lang="hu-HU" sz="2400" kern="1200" noProof="0" dirty="0" err="1"/>
            <a:t>Engineering</a:t>
          </a:r>
          <a:endParaRPr lang="en-GB" sz="2400" kern="1200" noProof="0" dirty="0"/>
        </a:p>
      </dsp:txBody>
      <dsp:txXfrm>
        <a:off x="871196" y="1626729"/>
        <a:ext cx="3180882" cy="500532"/>
      </dsp:txXfrm>
    </dsp:sp>
    <dsp:sp modelId="{5F7539B4-450E-4A5C-A483-543274B233FD}">
      <dsp:nvSpPr>
        <dsp:cNvPr id="0" name=""/>
        <dsp:cNvSpPr/>
      </dsp:nvSpPr>
      <dsp:spPr>
        <a:xfrm>
          <a:off x="810415" y="2127261"/>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A31D80-1BAE-4652-9827-C5F8098846E0}">
      <dsp:nvSpPr>
        <dsp:cNvPr id="0" name=""/>
        <dsp:cNvSpPr/>
      </dsp:nvSpPr>
      <dsp:spPr>
        <a:xfrm>
          <a:off x="871196" y="2152287"/>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Malware attacks</a:t>
          </a:r>
        </a:p>
      </dsp:txBody>
      <dsp:txXfrm>
        <a:off x="871196" y="2152287"/>
        <a:ext cx="3180882" cy="500532"/>
      </dsp:txXfrm>
    </dsp:sp>
    <dsp:sp modelId="{9FC7BEA6-C8FD-425C-A72A-490C0020F184}">
      <dsp:nvSpPr>
        <dsp:cNvPr id="0" name=""/>
        <dsp:cNvSpPr/>
      </dsp:nvSpPr>
      <dsp:spPr>
        <a:xfrm>
          <a:off x="810415" y="2652819"/>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C9652-C763-4304-8FF5-52ADD2BD8CD4}">
      <dsp:nvSpPr>
        <dsp:cNvPr id="0" name=""/>
        <dsp:cNvSpPr/>
      </dsp:nvSpPr>
      <dsp:spPr>
        <a:xfrm>
          <a:off x="871196" y="267784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Supply chain attacks</a:t>
          </a:r>
        </a:p>
      </dsp:txBody>
      <dsp:txXfrm>
        <a:off x="871196" y="2677846"/>
        <a:ext cx="3180882" cy="500532"/>
      </dsp:txXfrm>
    </dsp:sp>
    <dsp:sp modelId="{7730005A-77C3-4CC7-9DD0-4FC00E77101A}">
      <dsp:nvSpPr>
        <dsp:cNvPr id="0" name=""/>
        <dsp:cNvSpPr/>
      </dsp:nvSpPr>
      <dsp:spPr>
        <a:xfrm>
          <a:off x="810415" y="317837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EF1C-24E7-4887-841A-CB1606707508}">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Relevant</a:t>
          </a:r>
          <a:endParaRPr lang="hu-HU" sz="2500" kern="1200" dirty="0"/>
        </a:p>
      </dsp:txBody>
      <dsp:txXfrm>
        <a:off x="4280746" y="1316736"/>
        <a:ext cx="1625600" cy="1354666"/>
      </dsp:txXfrm>
    </dsp:sp>
    <dsp:sp modelId="{0856A1CF-28B2-4B55-95B2-8397C192F6C4}">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Actionable</a:t>
          </a:r>
          <a:endParaRPr lang="hu-HU" sz="2500" kern="1200" dirty="0"/>
        </a:p>
      </dsp:txBody>
      <dsp:txXfrm>
        <a:off x="2871893" y="3467946"/>
        <a:ext cx="2438400" cy="1192106"/>
      </dsp:txXfrm>
    </dsp:sp>
    <dsp:sp modelId="{EABE74F9-594D-40AF-A5BF-6269F2042BD7}">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Contextual</a:t>
          </a:r>
          <a:endParaRPr lang="hu-HU" sz="2500" kern="1200" dirty="0"/>
        </a:p>
      </dsp:txBody>
      <dsp:txXfrm>
        <a:off x="2221653" y="1316736"/>
        <a:ext cx="1625600" cy="1354666"/>
      </dsp:txXfrm>
    </dsp:sp>
    <dsp:sp modelId="{7813872C-6691-4C5F-81AF-0AF2C5B265BE}">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8A38B8E-5572-4CDE-9916-7CE063440C5D}">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9CD5B4A-6D2C-49E0-AEA5-14A95EC2B185}">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BD8E4-258D-4DAD-B78D-8E1108D4AEC6}">
      <dsp:nvSpPr>
        <dsp:cNvPr id="0" name=""/>
        <dsp:cNvSpPr/>
      </dsp:nvSpPr>
      <dsp:spPr>
        <a:xfrm>
          <a:off x="948266" y="0"/>
          <a:ext cx="5418667" cy="5418667"/>
        </a:xfrm>
        <a:prstGeom prst="triangl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ACBB6-FA98-4053-8474-2F3979289B6D}">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Internal sources</a:t>
          </a:r>
        </a:p>
      </dsp:txBody>
      <dsp:txXfrm>
        <a:off x="3720215" y="607393"/>
        <a:ext cx="3396901" cy="1157468"/>
      </dsp:txXfrm>
    </dsp:sp>
    <dsp:sp modelId="{7C3C2C51-666B-4A18-82E1-286EB29234CC}">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Private sources</a:t>
          </a:r>
        </a:p>
      </dsp:txBody>
      <dsp:txXfrm>
        <a:off x="3720215" y="2050430"/>
        <a:ext cx="3396901" cy="1157468"/>
      </dsp:txXfrm>
    </dsp:sp>
    <dsp:sp modelId="{C180BBDB-B1E9-4476-B353-DD2340F2C20F}">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OSINT</a:t>
          </a:r>
        </a:p>
      </dsp:txBody>
      <dsp:txXfrm>
        <a:off x="3720215" y="3493468"/>
        <a:ext cx="3396901" cy="11574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630D-91C5-4F7F-AC14-0B59622F802A}">
      <dsp:nvSpPr>
        <dsp:cNvPr id="0" name=""/>
        <dsp:cNvSpPr/>
      </dsp:nvSpPr>
      <dsp:spPr>
        <a:xfrm rot="5400000">
          <a:off x="514259" y="1184365"/>
          <a:ext cx="1040130" cy="1184151"/>
        </a:xfrm>
        <a:prstGeom prst="bentUpArrow">
          <a:avLst>
            <a:gd name="adj1" fmla="val 32840"/>
            <a:gd name="adj2" fmla="val 25000"/>
            <a:gd name="adj3" fmla="val 35780"/>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CA7F-E6E5-435F-A7DF-FFEE4EE0D974}">
      <dsp:nvSpPr>
        <dsp:cNvPr id="0" name=""/>
        <dsp:cNvSpPr/>
      </dsp:nvSpPr>
      <dsp:spPr>
        <a:xfrm>
          <a:off x="238688" y="31360"/>
          <a:ext cx="1750966" cy="1225619"/>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Mass of intelligence</a:t>
          </a:r>
        </a:p>
      </dsp:txBody>
      <dsp:txXfrm>
        <a:off x="298529" y="91201"/>
        <a:ext cx="1631284" cy="1105937"/>
      </dsp:txXfrm>
    </dsp:sp>
    <dsp:sp modelId="{8721E7DF-396E-442F-9E6C-DFCE03A52D8B}">
      <dsp:nvSpPr>
        <dsp:cNvPr id="0" name=""/>
        <dsp:cNvSpPr/>
      </dsp:nvSpPr>
      <dsp:spPr>
        <a:xfrm>
          <a:off x="2209115" y="130707"/>
          <a:ext cx="341854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All (relevant, actionable, contextual) intelligence</a:t>
          </a:r>
        </a:p>
      </dsp:txBody>
      <dsp:txXfrm>
        <a:off x="2209115" y="130707"/>
        <a:ext cx="3418546" cy="990600"/>
      </dsp:txXfrm>
    </dsp:sp>
    <dsp:sp modelId="{46A055BB-6BED-4DEF-BB2A-B004A8F0640A}">
      <dsp:nvSpPr>
        <dsp:cNvPr id="0" name=""/>
        <dsp:cNvSpPr/>
      </dsp:nvSpPr>
      <dsp:spPr>
        <a:xfrm rot="5400000">
          <a:off x="2480811" y="2561140"/>
          <a:ext cx="1040130" cy="1184151"/>
        </a:xfrm>
        <a:prstGeom prst="bentUpArrow">
          <a:avLst>
            <a:gd name="adj1" fmla="val 32840"/>
            <a:gd name="adj2" fmla="val 25000"/>
            <a:gd name="adj3" fmla="val 35780"/>
          </a:avLst>
        </a:prstGeom>
        <a:solidFill>
          <a:schemeClr val="accent4">
            <a:tint val="50000"/>
            <a:hueOff val="3981057"/>
            <a:satOff val="12109"/>
            <a:lumOff val="-37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974099-330A-40F3-B232-96E21AF85269}">
      <dsp:nvSpPr>
        <dsp:cNvPr id="0" name=""/>
        <dsp:cNvSpPr/>
      </dsp:nvSpPr>
      <dsp:spPr>
        <a:xfrm>
          <a:off x="2205240" y="1408135"/>
          <a:ext cx="1750966" cy="1225619"/>
        </a:xfrm>
        <a:prstGeom prst="roundRect">
          <a:avLst>
            <a:gd name="adj" fmla="val 16670"/>
          </a:avLst>
        </a:prstGeom>
        <a:solidFill>
          <a:schemeClr val="accent4">
            <a:hueOff val="2946180"/>
            <a:satOff val="29887"/>
            <a:lumOff val="-2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Identify primary threats</a:t>
          </a:r>
        </a:p>
      </dsp:txBody>
      <dsp:txXfrm>
        <a:off x="2265081" y="1467976"/>
        <a:ext cx="1631284" cy="1105937"/>
      </dsp:txXfrm>
    </dsp:sp>
    <dsp:sp modelId="{7D04B832-68A0-4DBC-A450-37B0935BEEC9}">
      <dsp:nvSpPr>
        <dsp:cNvPr id="0" name=""/>
        <dsp:cNvSpPr/>
      </dsp:nvSpPr>
      <dsp:spPr>
        <a:xfrm>
          <a:off x="4184193" y="1488572"/>
          <a:ext cx="2676677"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Consider risk appetite, Sector, geographical location, exposure </a:t>
          </a:r>
        </a:p>
      </dsp:txBody>
      <dsp:txXfrm>
        <a:off x="4184193" y="1488572"/>
        <a:ext cx="2676677" cy="990600"/>
      </dsp:txXfrm>
    </dsp:sp>
    <dsp:sp modelId="{F72AECD5-5304-40C8-99A9-8437E4761810}">
      <dsp:nvSpPr>
        <dsp:cNvPr id="0" name=""/>
        <dsp:cNvSpPr/>
      </dsp:nvSpPr>
      <dsp:spPr>
        <a:xfrm rot="5400000">
          <a:off x="4447363" y="3937916"/>
          <a:ext cx="1040130" cy="1184151"/>
        </a:xfrm>
        <a:prstGeom prst="bentUpArrow">
          <a:avLst>
            <a:gd name="adj1" fmla="val 32840"/>
            <a:gd name="adj2" fmla="val 25000"/>
            <a:gd name="adj3" fmla="val 35780"/>
          </a:avLst>
        </a:prstGeom>
        <a:solidFill>
          <a:schemeClr val="accent4">
            <a:tint val="50000"/>
            <a:hueOff val="7962113"/>
            <a:satOff val="24218"/>
            <a:lumOff val="-75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432D8-81C6-4A91-860F-0C11F639347A}">
      <dsp:nvSpPr>
        <dsp:cNvPr id="0" name=""/>
        <dsp:cNvSpPr/>
      </dsp:nvSpPr>
      <dsp:spPr>
        <a:xfrm>
          <a:off x="4171792" y="2784911"/>
          <a:ext cx="1750966" cy="1225619"/>
        </a:xfrm>
        <a:prstGeom prst="roundRect">
          <a:avLst>
            <a:gd name="adj" fmla="val 16670"/>
          </a:avLst>
        </a:prstGeom>
        <a:solidFill>
          <a:schemeClr val="accent4">
            <a:hueOff val="5892361"/>
            <a:satOff val="59774"/>
            <a:lumOff val="-439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Assemble information</a:t>
          </a:r>
        </a:p>
      </dsp:txBody>
      <dsp:txXfrm>
        <a:off x="4231633" y="2844752"/>
        <a:ext cx="1631284" cy="1105937"/>
      </dsp:txXfrm>
    </dsp:sp>
    <dsp:sp modelId="{D7A6DC9B-9D0E-4021-BE0D-35C021EC6774}">
      <dsp:nvSpPr>
        <dsp:cNvPr id="0" name=""/>
        <dsp:cNvSpPr/>
      </dsp:nvSpPr>
      <dsp:spPr>
        <a:xfrm>
          <a:off x="5922759"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Collect information related to primary threats</a:t>
          </a:r>
        </a:p>
      </dsp:txBody>
      <dsp:txXfrm>
        <a:off x="5922759" y="2901802"/>
        <a:ext cx="1273486" cy="990600"/>
      </dsp:txXfrm>
    </dsp:sp>
    <dsp:sp modelId="{29A1710D-369A-4DBA-B798-4A1CE9696D8F}">
      <dsp:nvSpPr>
        <dsp:cNvPr id="0" name=""/>
        <dsp:cNvSpPr/>
      </dsp:nvSpPr>
      <dsp:spPr>
        <a:xfrm>
          <a:off x="6138344" y="4161686"/>
          <a:ext cx="1750966" cy="1225619"/>
        </a:xfrm>
        <a:prstGeom prst="roundRect">
          <a:avLst>
            <a:gd name="adj" fmla="val 16670"/>
          </a:avLst>
        </a:prstGeom>
        <a:solidFill>
          <a:schemeClr val="accent4">
            <a:hueOff val="8838540"/>
            <a:satOff val="89661"/>
            <a:lumOff val="-658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Process and analyse the information</a:t>
          </a:r>
        </a:p>
      </dsp:txBody>
      <dsp:txXfrm>
        <a:off x="6198185" y="4221527"/>
        <a:ext cx="1631284" cy="1105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51A58-16CE-4D96-84C9-81AA88325B64}">
      <dsp:nvSpPr>
        <dsp:cNvPr id="0" name=""/>
        <dsp:cNvSpPr/>
      </dsp:nvSpPr>
      <dsp:spPr>
        <a:xfrm>
          <a:off x="0" y="24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A0E2E-CF1D-4348-88BB-5B34197CF577}">
      <dsp:nvSpPr>
        <dsp:cNvPr id="0" name=""/>
        <dsp:cNvSpPr/>
      </dsp:nvSpPr>
      <dsp:spPr>
        <a:xfrm>
          <a:off x="0" y="24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dirty="0"/>
            <a:t>Ransomware</a:t>
          </a:r>
        </a:p>
      </dsp:txBody>
      <dsp:txXfrm>
        <a:off x="0" y="242"/>
        <a:ext cx="4496050" cy="284109"/>
      </dsp:txXfrm>
    </dsp:sp>
    <dsp:sp modelId="{0C77D3E3-B818-4F6B-834D-9CF96D85B6FA}">
      <dsp:nvSpPr>
        <dsp:cNvPr id="0" name=""/>
        <dsp:cNvSpPr/>
      </dsp:nvSpPr>
      <dsp:spPr>
        <a:xfrm>
          <a:off x="0" y="28435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F9F84-BCF2-4028-AC78-67468AC8E22B}">
      <dsp:nvSpPr>
        <dsp:cNvPr id="0" name=""/>
        <dsp:cNvSpPr/>
      </dsp:nvSpPr>
      <dsp:spPr>
        <a:xfrm>
          <a:off x="0" y="28435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Malware</a:t>
          </a:r>
        </a:p>
      </dsp:txBody>
      <dsp:txXfrm>
        <a:off x="0" y="284352"/>
        <a:ext cx="4496050" cy="284109"/>
      </dsp:txXfrm>
    </dsp:sp>
    <dsp:sp modelId="{B50FE49E-57C2-42BB-A707-EA1EC85A8387}">
      <dsp:nvSpPr>
        <dsp:cNvPr id="0" name=""/>
        <dsp:cNvSpPr/>
      </dsp:nvSpPr>
      <dsp:spPr>
        <a:xfrm>
          <a:off x="0" y="56846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C2CC0-DCC8-4DE2-97AD-F5C36443FFC5}">
      <dsp:nvSpPr>
        <dsp:cNvPr id="0" name=""/>
        <dsp:cNvSpPr/>
      </dsp:nvSpPr>
      <dsp:spPr>
        <a:xfrm>
          <a:off x="0" y="56846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Social Engineering</a:t>
          </a:r>
        </a:p>
      </dsp:txBody>
      <dsp:txXfrm>
        <a:off x="0" y="568462"/>
        <a:ext cx="4496050" cy="284109"/>
      </dsp:txXfrm>
    </dsp:sp>
    <dsp:sp modelId="{EEB0BE12-26A0-4AD3-8CA6-AAEE333FAF4C}">
      <dsp:nvSpPr>
        <dsp:cNvPr id="0" name=""/>
        <dsp:cNvSpPr/>
      </dsp:nvSpPr>
      <dsp:spPr>
        <a:xfrm>
          <a:off x="0" y="85257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E8DEC-2708-4C55-AB54-36198E608DFD}">
      <dsp:nvSpPr>
        <dsp:cNvPr id="0" name=""/>
        <dsp:cNvSpPr/>
      </dsp:nvSpPr>
      <dsp:spPr>
        <a:xfrm>
          <a:off x="0" y="85257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data</a:t>
          </a:r>
        </a:p>
      </dsp:txBody>
      <dsp:txXfrm>
        <a:off x="0" y="852571"/>
        <a:ext cx="4496050" cy="284109"/>
      </dsp:txXfrm>
    </dsp:sp>
    <dsp:sp modelId="{4B8A0E40-B22C-42E9-A177-45FEADEA8F12}">
      <dsp:nvSpPr>
        <dsp:cNvPr id="0" name=""/>
        <dsp:cNvSpPr/>
      </dsp:nvSpPr>
      <dsp:spPr>
        <a:xfrm>
          <a:off x="0" y="113668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C578-CE6A-4B91-A10A-384E9B5FD092}">
      <dsp:nvSpPr>
        <dsp:cNvPr id="0" name=""/>
        <dsp:cNvSpPr/>
      </dsp:nvSpPr>
      <dsp:spPr>
        <a:xfrm>
          <a:off x="0" y="113668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availability: Denial of Service</a:t>
          </a:r>
        </a:p>
      </dsp:txBody>
      <dsp:txXfrm>
        <a:off x="0" y="1136681"/>
        <a:ext cx="4496050" cy="284109"/>
      </dsp:txXfrm>
    </dsp:sp>
    <dsp:sp modelId="{E26B1FF4-3FBE-43AF-B2B0-4EA5403BCA49}">
      <dsp:nvSpPr>
        <dsp:cNvPr id="0" name=""/>
        <dsp:cNvSpPr/>
      </dsp:nvSpPr>
      <dsp:spPr>
        <a:xfrm>
          <a:off x="0" y="142079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D0C60-C900-42A7-BEA6-2F294BB206E7}">
      <dsp:nvSpPr>
        <dsp:cNvPr id="0" name=""/>
        <dsp:cNvSpPr/>
      </dsp:nvSpPr>
      <dsp:spPr>
        <a:xfrm>
          <a:off x="0" y="142079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Information manipulation and interference</a:t>
          </a:r>
        </a:p>
      </dsp:txBody>
      <dsp:txXfrm>
        <a:off x="0" y="1420790"/>
        <a:ext cx="4496050" cy="284109"/>
      </dsp:txXfrm>
    </dsp:sp>
    <dsp:sp modelId="{27F8BBBC-DDA8-4D42-8531-9942B9FC497B}">
      <dsp:nvSpPr>
        <dsp:cNvPr id="0" name=""/>
        <dsp:cNvSpPr/>
      </dsp:nvSpPr>
      <dsp:spPr>
        <a:xfrm>
          <a:off x="0" y="170490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EA65A-334A-4C45-AF99-BA79339DA870}">
      <dsp:nvSpPr>
        <dsp:cNvPr id="0" name=""/>
        <dsp:cNvSpPr/>
      </dsp:nvSpPr>
      <dsp:spPr>
        <a:xfrm>
          <a:off x="0" y="170490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Supply chain attacks</a:t>
          </a:r>
        </a:p>
      </dsp:txBody>
      <dsp:txXfrm>
        <a:off x="0" y="1704900"/>
        <a:ext cx="4496050" cy="28410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9BF5A5A-AADA-40D3-BFA1-3BC9D866D0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a:extLst>
              <a:ext uri="{FF2B5EF4-FFF2-40B4-BE49-F238E27FC236}">
                <a16:creationId xmlns:a16="http://schemas.microsoft.com/office/drawing/2014/main" id="{6CB14C8F-7F0E-4132-9B1A-9D3A1A2E2E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F3AFF5-037B-40BC-A6F0-CD275B03D612}" type="datetimeFigureOut">
              <a:rPr lang="en-GB" smtClean="0"/>
              <a:t>03/10/2024</a:t>
            </a:fld>
            <a:endParaRPr lang="en-GB"/>
          </a:p>
        </p:txBody>
      </p:sp>
      <p:sp>
        <p:nvSpPr>
          <p:cNvPr id="4" name="Élőláb helye 3">
            <a:extLst>
              <a:ext uri="{FF2B5EF4-FFF2-40B4-BE49-F238E27FC236}">
                <a16:creationId xmlns:a16="http://schemas.microsoft.com/office/drawing/2014/main" id="{5FB3535B-F996-43CA-B828-60C86FE4B7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Dia számának helye 4">
            <a:extLst>
              <a:ext uri="{FF2B5EF4-FFF2-40B4-BE49-F238E27FC236}">
                <a16:creationId xmlns:a16="http://schemas.microsoft.com/office/drawing/2014/main" id="{B4A3FBF0-C3A6-4FE9-A3BF-A63F0A9BEB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7D29CA-28E2-47AC-9EEA-88ED508DEC6F}" type="slidenum">
              <a:rPr lang="en-GB" smtClean="0"/>
              <a:t>‹#›</a:t>
            </a:fld>
            <a:endParaRPr lang="en-GB"/>
          </a:p>
        </p:txBody>
      </p:sp>
    </p:spTree>
    <p:extLst>
      <p:ext uri="{BB962C8B-B14F-4D97-AF65-F5344CB8AC3E}">
        <p14:creationId xmlns:p14="http://schemas.microsoft.com/office/powerpoint/2010/main" val="2824493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49A1-C42E-4982-BC30-B0C564203C44}" type="datetimeFigureOut">
              <a:rPr lang="en-GB" smtClean="0"/>
              <a:t>03/10/2024</a:t>
            </a:fld>
            <a:endParaRPr lang="en-GB"/>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GB"/>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22DEE-BA8C-4403-BA1A-5DF09CD5D052}" type="slidenum">
              <a:rPr lang="en-GB" smtClean="0"/>
              <a:t>‹#›</a:t>
            </a:fld>
            <a:endParaRPr lang="en-GB"/>
          </a:p>
        </p:txBody>
      </p:sp>
    </p:spTree>
    <p:extLst>
      <p:ext uri="{BB962C8B-B14F-4D97-AF65-F5344CB8AC3E}">
        <p14:creationId xmlns:p14="http://schemas.microsoft.com/office/powerpoint/2010/main" val="329764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hu-HU" noProof="0" dirty="0"/>
              <a:t>The content of the following slide deck is based on the Fortinet course „</a:t>
            </a:r>
            <a:r>
              <a:rPr lang="en-GB" noProof="0" dirty="0"/>
              <a:t>Introduction to the Threat Landscape</a:t>
            </a:r>
            <a:r>
              <a:rPr lang="en-GB" altLang="hu-HU" noProof="0" dirty="0"/>
              <a:t>” https://training.fortinet.com/local/staticpage/view.php?page=library_introduction-to-the-threat-landscape</a:t>
            </a:r>
          </a:p>
          <a:p>
            <a:endParaRPr lang="en-GB" noProof="0" dirty="0"/>
          </a:p>
        </p:txBody>
      </p:sp>
      <p:sp>
        <p:nvSpPr>
          <p:cNvPr id="4" name="Dia számának helye 3"/>
          <p:cNvSpPr>
            <a:spLocks noGrp="1"/>
          </p:cNvSpPr>
          <p:nvPr>
            <p:ph type="sldNum" sz="quarter" idx="5"/>
          </p:nvPr>
        </p:nvSpPr>
        <p:spPr/>
        <p:txBody>
          <a:bodyPr/>
          <a:lstStyle/>
          <a:p>
            <a:fld id="{71422DEE-BA8C-4403-BA1A-5DF09CD5D052}" type="slidenum">
              <a:rPr lang="en-GB" smtClean="0"/>
              <a:t>1</a:t>
            </a:fld>
            <a:endParaRPr lang="en-GB"/>
          </a:p>
        </p:txBody>
      </p:sp>
    </p:spTree>
    <p:extLst>
      <p:ext uri="{BB962C8B-B14F-4D97-AF65-F5344CB8AC3E}">
        <p14:creationId xmlns:p14="http://schemas.microsoft.com/office/powerpoint/2010/main" val="16930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7746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https://www.hackerwebsecurity.com/wp-content/uploads/2018/06/spear-phishing.png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8800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http://www.wikibit.it/wp-content/uploads/2017/03/cosa-significa-phishing-300x270.jpg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3258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https://fthmb.tqn.com/NdRBG8FATL8HQuFYjMpR9mCFRbo=/400x0/SMS-Marketing-56a62a2a3df78cf7728ba861.jpg</a:t>
            </a:r>
          </a:p>
          <a:p>
            <a:pPr eaLnBrk="1" hangingPunct="1">
              <a:spcBef>
                <a:spcPct val="0"/>
              </a:spcBef>
            </a:pPr>
            <a:r>
              <a:rPr lang="hu-HU" altLang="hu-HU" dirty="0" err="1"/>
              <a:t>Source</a:t>
            </a:r>
            <a:r>
              <a:rPr lang="hu-HU" altLang="hu-HU" dirty="0"/>
              <a:t>: https://atexnos.gr/wp-content/uploads/2021/07/Vishing-%CF%86%CF%89%CE%BD%CE%B7%CF%84%CE%B9%CE%BA%CF%8C-%CF%88%CE%AC%CF%81%CE%B5%CE%BC%CE%B1.jpg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2434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https://en.wikipedia.org/wiki/Pretexting</a:t>
            </a:r>
          </a:p>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heart-wrenching scene of an elderly man, George, with </a:t>
            </a:r>
            <a:r>
              <a:rPr lang="en-GB" altLang="hu-HU" dirty="0" err="1"/>
              <a:t>gray</a:t>
            </a:r>
            <a:r>
              <a:rPr lang="en-GB" altLang="hu-HU" dirty="0"/>
              <a:t> hair and a wrinkled face, appearing deeply sad and distressed. He is holding a phone in one hand, with tears rolling down his face, realizing he has been tricked. In the background, a shadowy figure representing the attacker is receiving a large amount of money, symbolizing the scam. The setting is dimly lit, with an atmosphere of sadness and deception, focusing solely on George and the scam, excluding any other characters.</a:t>
            </a: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1382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https://en.wikipedia.org/wiki/Watering_hole_attack</a:t>
            </a:r>
          </a:p>
          <a:p>
            <a:pPr marL="0" marR="0" lvl="0" indent="0" algn="l" defTabSz="914400" rtl="0" eaLnBrk="1" fontAlgn="base" latinLnBrk="0" hangingPunct="1">
              <a:lnSpc>
                <a:spcPct val="100000"/>
              </a:lnSpc>
              <a:spcBef>
                <a:spcPct val="0"/>
              </a:spcBef>
              <a:spcAft>
                <a:spcPct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An analogy-based illustration of a watering hole cyberattack, where various animals (representing the targeted organization) are drinking from a watering hole. A crocodile (representing the attacker) is lurking in the middle of the pond, ready to strike, symbolizing the injection of malware. The scene features fewer lions and includes a variety of animals such as antelopes, zebras, or wildebeests. The animals are unaware of the hidden predator in the water, some starting to show signs of illness (representing infected systems). The mood reflects the hidden danger and vulnerability.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734677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1171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957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268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6413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http://www.actors-pictures.com/pictures/bruce-willis-40.jpg</a:t>
            </a:r>
          </a:p>
          <a:p>
            <a:pPr eaLnBrk="1" hangingPunct="1">
              <a:spcBef>
                <a:spcPct val="0"/>
              </a:spcBef>
            </a:pPr>
            <a:r>
              <a:rPr lang="hu-HU" altLang="hu-HU" dirty="0" err="1"/>
              <a:t>Source</a:t>
            </a:r>
            <a:r>
              <a:rPr lang="hu-HU" altLang="hu-HU" dirty="0"/>
              <a:t>: https://assets.rappler.com/C864E813EBAA4CEC920FC6C97F150ED9/img/44654D08E1064BE8990C16376C6BC5AB/the-devil-wears-prada-01.jpg</a:t>
            </a:r>
          </a:p>
          <a:p>
            <a:pPr eaLnBrk="1" hangingPunct="1">
              <a:spcBef>
                <a:spcPct val="0"/>
              </a:spcBef>
            </a:pPr>
            <a:r>
              <a:rPr lang="hu-HU" altLang="hu-HU" dirty="0" err="1"/>
              <a:t>Source</a:t>
            </a:r>
            <a:r>
              <a:rPr lang="hu-HU" altLang="hu-HU" dirty="0"/>
              <a:t>: https://mafab.hu/static/thumb/w1000/2014t/285/15/45613_36.jpg</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951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528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https://in.norton.com/blog/malware/what-is-a-computer-virus</a:t>
            </a:r>
          </a:p>
          <a:p>
            <a:pPr eaLnBrk="1" hangingPunct="1">
              <a:spcBef>
                <a:spcPct val="0"/>
              </a:spcBef>
            </a:pPr>
            <a:r>
              <a:rPr lang="hu-HU" altLang="hu-HU" dirty="0" err="1"/>
              <a:t>Source</a:t>
            </a:r>
            <a:r>
              <a:rPr lang="hu-HU" altLang="hu-HU" dirty="0"/>
              <a:t>: http://oer.nios.ac.in/wiki/oer/ictapplication/internetanditsusage/a_computer_virus_3.gif</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4744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0278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https://c.pxhere.com/photos/b9/0b/arthropod_giant_tausendf_er_millipedes_giant_centipedes_myriapoda_centipedes_arthropoda_worm-966750.jpg!s</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27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https://jm33.me/img/apt.jpg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767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https://cdn1.vogel.de/unsafe/540x0/smart/images.vogel.de/vogelonline/bdb/1335100/1335139/original.jpg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900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https://cdn1.vogel.de/unsafe/540x0/smart/images.vogel.de/vogelonline/bdb/1423700/1423731/original.jpg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428648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https://junputh.com/wp-content/uploads/2021/07/4-Common-Types-of-Spyware-and-How-to-Detect-Them-1.jpg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229383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https://1.bp.blogspot.com/-UkB1wZ18AhQ/Wfug4YN5H6I/AAAAAAAAHEQ/_zE90LKCLTIdUPa-kYP8GWCovjP4aIjigCLcBGAs/s1600/virus%2Bpc.png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107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https://1.bp.blogspot.com/-u3k6EE3LFfs/X8aCSgrh0aI/AAAAAAAAkIw/JL8ymEGwDH45EWhA-fGfHg3lxdGov4hBACLcBGAsYHQ/w320-h222/Dialers.jpg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2985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60566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https://upload.wikimedia.org/wikipedia/commons/1/1c/Artificial_intelligence_prompt_completion_by_dalle_mini.jpg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3240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https://diggita.com/modules/auto_thumb/2017/05/16/1594859_ransomware.jpg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29156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http://farm1.staticflickr.com/28/65664836_9a8bcf3ee1_z.jpg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616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a cybersecurity dropper Trojan, showing an actual dropper device. The dropper is positioned over an integrated circuit on a computer motherboard, symbolizing malware being dropped onto the system. As the dropper releases liquid or code, it turns into malicious-looking digital code or symbols that begin to infect the integrated circuit. The background includes abstract data streams or circuit patterns, emphasizing the digital attack. The overall tone should feel technical and ominous, representing a stealthy cyber attack.</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05188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https://diggita.com/modules/auto_thumb/2017/02/16/1581650_Come-rimuovere-falsi-antivirus-i-Rogueware-min.jpg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78498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https://2.bp.blogspot.com/-87vB43FWOxE/W2SG8PkxDcI/AAAAAAABJLg/09lsSvKCzp4fw7HTh0Z9jFB7TF-wK_6sACLcBGAs/s1600/botnet.png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89435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https://images.pexels.com/photos/5126268/pexels-photo-5126268.jpeg?auto=compress&amp;cs=tinysrgb&amp;dpr=2&amp;h=750&amp;w=1260</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0757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shoulder surfing in cybersecurity, showing a person typing on a computer, with a 'bad guy' figure directly behind them, looking over their shoulder. The bad guy's face is visible, slightly shadowed or ominous, clearly watching the screen as the person types in credentials. The scene should evoke a sense of stealth and danger, with the bad guy looming over the shoulder of the unaware person. The background could hint at a public space like an office or cafe, creating an atmosphere of caution and risk.</a:t>
            </a:r>
            <a:endParaRPr lang="hu-HU" altLang="hu-HU" dirty="0"/>
          </a:p>
          <a:p>
            <a:pPr eaLnBrk="1" hangingPunct="1">
              <a:spcBef>
                <a:spcPct val="0"/>
              </a:spcBef>
            </a:pPr>
            <a:r>
              <a:rPr lang="hu-HU" altLang="hu-HU" dirty="0" err="1"/>
              <a:t>Source</a:t>
            </a:r>
            <a:r>
              <a:rPr lang="hu-HU" altLang="hu-HU" dirty="0"/>
              <a:t>: https://www.bhphotovideo.com/images/images2500x2500/cisco_sg112_24_na_sg112_24_110_series_24_port_1204486.jpg</a:t>
            </a:r>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https://i2.wp.com/hackwise.mx/wp-content/uploads/2021/08/71qvJRO9rL._AC_SL1300_.jpg?fit=1024%2C1028&amp;ssl=1</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10011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7030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Source</a:t>
            </a:r>
            <a:r>
              <a:rPr lang="hu-HU" dirty="0"/>
              <a:t>: ENISA </a:t>
            </a:r>
            <a:r>
              <a:rPr lang="hu-HU" dirty="0" err="1"/>
              <a:t>Threat</a:t>
            </a:r>
            <a:r>
              <a:rPr lang="hu-HU" dirty="0"/>
              <a:t> </a:t>
            </a:r>
            <a:r>
              <a:rPr lang="hu-HU" dirty="0" err="1"/>
              <a:t>Report</a:t>
            </a:r>
            <a:r>
              <a:rPr lang="hu-HU" dirty="0"/>
              <a:t> 2024 (https://www.enisa.europa.eu/publications/enisa-threat-landscape-2024)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40</a:t>
            </a:fld>
            <a:endParaRPr lang="en-GB"/>
          </a:p>
        </p:txBody>
      </p:sp>
    </p:spTree>
    <p:extLst>
      <p:ext uri="{BB962C8B-B14F-4D97-AF65-F5344CB8AC3E}">
        <p14:creationId xmlns:p14="http://schemas.microsoft.com/office/powerpoint/2010/main" val="8596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1" dirty="0" err="1"/>
              <a:t>Doxxing</a:t>
            </a:r>
            <a:r>
              <a:rPr lang="en-GB" dirty="0"/>
              <a:t>: The act of publicly revealing personal information (often of government officials, corporate executives, or law enforcement) to expose corruption or wrongdoing.</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51995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097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https://cdn.pixabay.com/photo/2013/07/12/17/15/vitruvian-man-151866_960_720.png</a:t>
            </a:r>
          </a:p>
          <a:p>
            <a:pPr eaLnBrk="1" hangingPunct="1">
              <a:spcBef>
                <a:spcPct val="0"/>
              </a:spcBef>
            </a:pPr>
            <a:r>
              <a:rPr lang="hu-HU" altLang="hu-HU" dirty="0" err="1"/>
              <a:t>Source</a:t>
            </a:r>
            <a:r>
              <a:rPr lang="hu-HU" altLang="hu-HU" dirty="0"/>
              <a:t>: https://upload.wikimedia.org/wikipedia/commons/thumb/a/a3/PEO_Soldier_Enhanced_Combat_Helmet_profile.jpg/1200px-PEO_Soldier_Enhanced_Combat_Helmet_profile.jpg</a:t>
            </a:r>
          </a:p>
          <a:p>
            <a:pPr eaLnBrk="1" hangingPunct="1">
              <a:spcBef>
                <a:spcPct val="0"/>
              </a:spcBef>
            </a:pPr>
            <a:r>
              <a:rPr lang="hu-HU" altLang="hu-HU" dirty="0" err="1"/>
              <a:t>Source</a:t>
            </a:r>
            <a:r>
              <a:rPr lang="hu-HU" altLang="hu-HU" dirty="0"/>
              <a:t>: https://pngimg.com/uploads/bulletproof_vest/bulletproof_vest_PNG40.png</a:t>
            </a:r>
          </a:p>
          <a:p>
            <a:pPr eaLnBrk="1" hangingPunct="1">
              <a:spcBef>
                <a:spcPct val="0"/>
              </a:spcBef>
            </a:pPr>
            <a:r>
              <a:rPr lang="hu-HU" altLang="hu-HU" dirty="0" err="1"/>
              <a:t>Source</a:t>
            </a:r>
            <a:r>
              <a:rPr lang="hu-HU" altLang="hu-HU" dirty="0"/>
              <a:t>: https://cdn.pixabay.com/photo/2017/09/24/11/59/password-2781614_1280.jpg</a:t>
            </a:r>
          </a:p>
          <a:p>
            <a:pPr eaLnBrk="1" hangingPunct="1">
              <a:spcBef>
                <a:spcPct val="0"/>
              </a:spcBef>
            </a:pPr>
            <a:r>
              <a:rPr lang="hu-HU" altLang="hu-HU" dirty="0" err="1"/>
              <a:t>Source</a:t>
            </a:r>
            <a:r>
              <a:rPr lang="hu-HU" altLang="hu-HU" dirty="0"/>
              <a:t>: https://technofaq.org/wp-content/uploads/2018/12/word-image-16-1024x678.jpeg</a:t>
            </a:r>
          </a:p>
          <a:p>
            <a:pPr eaLnBrk="1" hangingPunct="1">
              <a:spcBef>
                <a:spcPct val="0"/>
              </a:spcBef>
            </a:pPr>
            <a:r>
              <a:rPr lang="hu-HU" altLang="hu-HU" dirty="0" err="1"/>
              <a:t>Source</a:t>
            </a:r>
            <a:r>
              <a:rPr lang="hu-HU" altLang="hu-HU" dirty="0"/>
              <a:t>: https://www.globo.tech/learning-center/wp-content/uploads/2014/03/Picture_Firewall.png</a:t>
            </a:r>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9107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https://www.gartner.com/en/documents/2487216</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0751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24258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https://github.com/enisaeu/IRtools/blob/master/information_sources.md</a:t>
            </a:r>
          </a:p>
          <a:p>
            <a:pPr eaLnBrk="1" hangingPunct="1">
              <a:spcBef>
                <a:spcPct val="0"/>
              </a:spcBef>
            </a:pPr>
            <a:r>
              <a:rPr lang="hu-HU" altLang="hu-HU" dirty="0"/>
              <a:t>https://www.greynoise.io/</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6920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2106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b="1" i="0" kern="1200" dirty="0">
                <a:solidFill>
                  <a:schemeClr val="tx1"/>
                </a:solidFill>
                <a:effectLst/>
                <a:latin typeface="+mn-lt"/>
                <a:ea typeface="+mn-ea"/>
                <a:cs typeface="+mn-cs"/>
              </a:rPr>
              <a:t>TLP:GREEN</a:t>
            </a:r>
            <a:r>
              <a:rPr lang="en-GB" sz="1200" b="0" i="0" kern="1200" dirty="0">
                <a:solidFill>
                  <a:schemeClr val="tx1"/>
                </a:solidFill>
                <a:effectLst/>
                <a:latin typeface="+mn-lt"/>
                <a:ea typeface="+mn-ea"/>
                <a:cs typeface="+mn-cs"/>
              </a:rPr>
              <a:t> = Limited disclosure, recipients can spread this within their community. Sources may use TLP:GREEN when information is useful to increase awareness within their wider community. Recipients may share TLP:GREEN information with peers and partner organizations within their community, but not via publicly accessible channels. TLP:GREEN information may not be shared outside of the community. Note: when “community” is not defined, assume the cybersecurity/</a:t>
            </a:r>
            <a:r>
              <a:rPr lang="en-GB" sz="1200" b="0" i="0" kern="1200" dirty="0" err="1">
                <a:solidFill>
                  <a:schemeClr val="tx1"/>
                </a:solidFill>
                <a:effectLst/>
                <a:latin typeface="+mn-lt"/>
                <a:ea typeface="+mn-ea"/>
                <a:cs typeface="+mn-cs"/>
              </a:rPr>
              <a:t>defense</a:t>
            </a:r>
            <a:r>
              <a:rPr lang="en-GB" sz="1200" b="0" i="0" kern="1200" dirty="0">
                <a:solidFill>
                  <a:schemeClr val="tx1"/>
                </a:solidFill>
                <a:effectLst/>
                <a:latin typeface="+mn-lt"/>
                <a:ea typeface="+mn-ea"/>
                <a:cs typeface="+mn-cs"/>
              </a:rPr>
              <a:t> community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1384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https://www.enisa.europa.eu/publications/enisa-threat-landscape-2024</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6047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ltLang="hu-HU" dirty="0"/>
              <a:t>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49</a:t>
            </a:fld>
            <a:endParaRPr lang="en-GB"/>
          </a:p>
        </p:txBody>
      </p:sp>
    </p:spTree>
    <p:extLst>
      <p:ext uri="{BB962C8B-B14F-4D97-AF65-F5344CB8AC3E}">
        <p14:creationId xmlns:p14="http://schemas.microsoft.com/office/powerpoint/2010/main" val="4070242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5555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9879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686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70469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8722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Picture </a:t>
            </a:r>
            <a:r>
              <a:rPr lang="hu-HU" altLang="hu-HU" dirty="0" err="1"/>
              <a:t>from</a:t>
            </a:r>
            <a:r>
              <a:rPr lang="hu-HU" altLang="hu-HU" dirty="0"/>
              <a:t>: https://www.blackhatethicalhacking.com/wp-content/uploads/2020/09/kevin-mitnick.jpg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5725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6C940092-A30A-4C27-978F-512EC7C4E47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1891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51FE17B-AC21-B0AE-9FFB-EA8E4073DA60}"/>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68526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360000" y="1368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2351315"/>
            <a:ext cx="8560340" cy="3319912"/>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A94395-1F75-CB76-E472-F246E92EE6B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352662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F324E50-939E-56A6-E25F-E8194B08DA2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77849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4C23011-FE29-BCCB-91EE-BC528F6A18AF}"/>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876032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B3EE7C4F-A415-CC23-46D0-4595E9E700E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92203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1EA4CF53-8EF2-FE79-CE0D-F6B79A65991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14656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A6C87CC-126A-A8A0-A9A2-8D5813106B65}"/>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22469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E72C2370-E0FD-8454-3A88-78D180C126BD}"/>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7620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0BB4D83-34E4-039D-8B04-FD53C6E4A86C}"/>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474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408562" y="576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1537399"/>
            <a:ext cx="8560340" cy="413382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7276AD08-BB19-4144-9365-C78B51E0A5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6455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ED1F9CC2-5AF5-4A25-B9E4-59E7558015C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51208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3A8D9FC6-5EA8-4890-997A-E2CEA4D1C2E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699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10" name="Dia számának helye 5">
            <a:extLst>
              <a:ext uri="{FF2B5EF4-FFF2-40B4-BE49-F238E27FC236}">
                <a16:creationId xmlns:a16="http://schemas.microsoft.com/office/drawing/2014/main" id="{A9E61C67-742D-4F4D-8218-4CA91706368B}"/>
              </a:ext>
            </a:extLst>
          </p:cNvPr>
          <p:cNvSpPr>
            <a:spLocks noGrp="1"/>
          </p:cNvSpPr>
          <p:nvPr>
            <p:ph type="sldNum" sz="quarter" idx="12"/>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42523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3B90A2F-42EE-4B21-AE7D-8818D567CB2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2110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5" name="Dia számának helye 5">
            <a:extLst>
              <a:ext uri="{FF2B5EF4-FFF2-40B4-BE49-F238E27FC236}">
                <a16:creationId xmlns:a16="http://schemas.microsoft.com/office/drawing/2014/main" id="{A7817982-B69F-42B6-98D4-B6F045CB0EA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3959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2D2D84F0-4AA6-4609-94B9-2067B584FD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60229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2024. 10. 03.</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C9ADF47D-5DD7-44FD-A13D-74999C83455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8438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8" y="0"/>
            <a:ext cx="12183424"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1A62C2-9941-4671-9CF7-E31A4D8152DB}" type="datetimeFigureOut">
              <a:rPr lang="hu-HU" smtClean="0"/>
              <a:t>2024. 10. 03.</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9513650" y="530589"/>
            <a:ext cx="1945533" cy="618787"/>
          </a:xfrm>
          <a:prstGeom prst="rect">
            <a:avLst/>
          </a:prstGeom>
        </p:spPr>
      </p:pic>
    </p:spTree>
    <p:extLst>
      <p:ext uri="{BB962C8B-B14F-4D97-AF65-F5344CB8AC3E}">
        <p14:creationId xmlns:p14="http://schemas.microsoft.com/office/powerpoint/2010/main" val="3799943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9" y="0"/>
            <a:ext cx="12183422"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421A62C2-9941-4671-9CF7-E31A4D8152DB}" type="datetimeFigureOut">
              <a:rPr lang="hu-HU" smtClean="0"/>
              <a:pPr/>
              <a:t>2024. 10. 03.</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7B9CE5A-6B69-45C4-BCC7-B45C6E42D70A}" type="slidenum">
              <a:rPr lang="hu-HU" smtClean="0"/>
              <a:pPr/>
              <a:t>‹#›</a:t>
            </a:fld>
            <a:endParaRPr lang="hu-HU" dirty="0"/>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rcRect/>
          <a:stretch/>
        </p:blipFill>
        <p:spPr>
          <a:xfrm>
            <a:off x="9513651" y="530589"/>
            <a:ext cx="1945530" cy="618787"/>
          </a:xfrm>
          <a:prstGeom prst="rect">
            <a:avLst/>
          </a:prstGeom>
        </p:spPr>
      </p:pic>
    </p:spTree>
    <p:extLst>
      <p:ext uri="{BB962C8B-B14F-4D97-AF65-F5344CB8AC3E}">
        <p14:creationId xmlns:p14="http://schemas.microsoft.com/office/powerpoint/2010/main" val="20693777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5.png"/><Relationship Id="rId7" Type="http://schemas.openxmlformats.org/officeDocument/2006/relationships/diagramColors" Target="../diagrams/colors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eg"/><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p:cNvSpPr txBox="1"/>
          <p:nvPr/>
        </p:nvSpPr>
        <p:spPr>
          <a:xfrm>
            <a:off x="1971047" y="1628800"/>
            <a:ext cx="6481763" cy="1200329"/>
          </a:xfrm>
          <a:prstGeom prst="rect">
            <a:avLst/>
          </a:prstGeom>
          <a:noFill/>
        </p:spPr>
        <p:txBody>
          <a:bodyPr>
            <a:spAutoFit/>
          </a:bodyPr>
          <a:lstStyle/>
          <a:p>
            <a:pPr fontAlgn="auto">
              <a:spcBef>
                <a:spcPts val="0"/>
              </a:spcBef>
              <a:spcAft>
                <a:spcPts val="0"/>
              </a:spcAft>
              <a:defRPr/>
            </a:pPr>
            <a:r>
              <a:rPr lang="en-US" sz="3600" b="1" dirty="0">
                <a:effectLst>
                  <a:outerShdw blurRad="38100" dist="38100" dir="2700000" algn="tl">
                    <a:srgbClr val="000000">
                      <a:alpha val="43137"/>
                    </a:srgbClr>
                  </a:outerShdw>
                </a:effectLst>
                <a:latin typeface="Candara" pitchFamily="34" charset="0"/>
                <a:cs typeface="+mn-cs"/>
              </a:rPr>
              <a:t>The Cyber Threat Landscape. Introduction to vulnerabilities.</a:t>
            </a:r>
          </a:p>
        </p:txBody>
      </p:sp>
      <p:sp>
        <p:nvSpPr>
          <p:cNvPr id="7" name="Dia számának helye 5">
            <a:extLst>
              <a:ext uri="{FF2B5EF4-FFF2-40B4-BE49-F238E27FC236}">
                <a16:creationId xmlns:a16="http://schemas.microsoft.com/office/drawing/2014/main" id="{176F98FF-2790-465E-95EA-8F6192EAA11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Csoportba foglalás 8">
            <a:extLst>
              <a:ext uri="{FF2B5EF4-FFF2-40B4-BE49-F238E27FC236}">
                <a16:creationId xmlns:a16="http://schemas.microsoft.com/office/drawing/2014/main" id="{6B0AE30B-5B6C-44ED-83C5-32292729C495}"/>
              </a:ext>
            </a:extLst>
          </p:cNvPr>
          <p:cNvGrpSpPr/>
          <p:nvPr/>
        </p:nvGrpSpPr>
        <p:grpSpPr>
          <a:xfrm>
            <a:off x="5067613" y="5605471"/>
            <a:ext cx="3528392" cy="1225619"/>
            <a:chOff x="6138344" y="4161686"/>
            <a:chExt cx="1750966" cy="1225619"/>
          </a:xfrm>
        </p:grpSpPr>
        <p:sp>
          <p:nvSpPr>
            <p:cNvPr id="10" name="Téglalap: lekerekített 9">
              <a:extLst>
                <a:ext uri="{FF2B5EF4-FFF2-40B4-BE49-F238E27FC236}">
                  <a16:creationId xmlns:a16="http://schemas.microsoft.com/office/drawing/2014/main" id="{057AF0FD-6D30-4B55-923F-8B959B4AE348}"/>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11" name="Téglalap: lekerekített 4">
              <a:extLst>
                <a:ext uri="{FF2B5EF4-FFF2-40B4-BE49-F238E27FC236}">
                  <a16:creationId xmlns:a16="http://schemas.microsoft.com/office/drawing/2014/main" id="{0F71C0DB-96D6-4BE4-BF27-84F9380343D1}"/>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algn="ctr"/>
              <a:r>
                <a:rPr lang="en-GB" dirty="0">
                  <a:solidFill>
                    <a:schemeClr val="tx1"/>
                  </a:solidFill>
                </a:rPr>
                <a:t>Remember:</a:t>
              </a:r>
              <a:br>
                <a:rPr lang="en-GB" dirty="0">
                  <a:solidFill>
                    <a:schemeClr val="tx1"/>
                  </a:solidFill>
                </a:rPr>
              </a:br>
              <a:r>
                <a:rPr lang="en-GB" dirty="0">
                  <a:solidFill>
                    <a:schemeClr val="tx1"/>
                  </a:solidFill>
                </a:rPr>
                <a:t>People want to help!</a:t>
              </a:r>
            </a:p>
          </p:txBody>
        </p:sp>
      </p:grpSp>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	 Threats: Social Engineering</a:t>
            </a:r>
          </a:p>
        </p:txBody>
      </p:sp>
      <p:sp>
        <p:nvSpPr>
          <p:cNvPr id="3" name="Tartalom helye 2"/>
          <p:cNvSpPr>
            <a:spLocks noGrp="1"/>
          </p:cNvSpPr>
          <p:nvPr>
            <p:ph idx="1"/>
          </p:nvPr>
        </p:nvSpPr>
        <p:spPr>
          <a:xfrm>
            <a:off x="609600" y="1600204"/>
            <a:ext cx="10972800" cy="2413000"/>
          </a:xfrm>
        </p:spPr>
        <p:txBody>
          <a:bodyPr/>
          <a:lstStyle/>
          <a:p>
            <a:pPr marL="0" indent="0">
              <a:buNone/>
            </a:pPr>
            <a:r>
              <a:rPr lang="en-GB"/>
              <a:t>Social Engineering is the act of manipulating people to gain advantage, often at the expense of those targeted.</a:t>
            </a:r>
          </a:p>
          <a:p>
            <a:pPr marL="0" indent="0">
              <a:buNone/>
            </a:pPr>
            <a:r>
              <a:rPr lang="en-GB"/>
              <a:t>All social engineering attacks are designed to benefit the attacker.</a:t>
            </a:r>
          </a:p>
        </p:txBody>
      </p:sp>
      <p:sp>
        <p:nvSpPr>
          <p:cNvPr id="4" name="Szövegdoboz 3">
            <a:extLst>
              <a:ext uri="{FF2B5EF4-FFF2-40B4-BE49-F238E27FC236}">
                <a16:creationId xmlns:a16="http://schemas.microsoft.com/office/drawing/2014/main" id="{8D5CCB82-F5B4-451C-9FA7-01C9C2D06C45}"/>
              </a:ext>
            </a:extLst>
          </p:cNvPr>
          <p:cNvSpPr txBox="1"/>
          <p:nvPr/>
        </p:nvSpPr>
        <p:spPr>
          <a:xfrm>
            <a:off x="1952625" y="3341468"/>
            <a:ext cx="5057795" cy="369332"/>
          </a:xfrm>
          <a:prstGeom prst="rect">
            <a:avLst/>
          </a:prstGeom>
          <a:noFill/>
        </p:spPr>
        <p:txBody>
          <a:bodyPr wrap="none" rtlCol="0">
            <a:spAutoFit/>
          </a:bodyPr>
          <a:lstStyle/>
          <a:p>
            <a:r>
              <a:rPr lang="en-GB" dirty="0"/>
              <a:t>Most well-known Social Engineer: Kevin Mitnick</a:t>
            </a:r>
          </a:p>
        </p:txBody>
      </p:sp>
      <p:pic>
        <p:nvPicPr>
          <p:cNvPr id="1026" name="Picture 2" descr="Kevin Mitnick - Once the world's most wanted hacker, now he's getting ...">
            <a:extLst>
              <a:ext uri="{FF2B5EF4-FFF2-40B4-BE49-F238E27FC236}">
                <a16:creationId xmlns:a16="http://schemas.microsoft.com/office/drawing/2014/main" id="{473A3281-CA32-49EC-B4BD-68CD9ABF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5" y="2722036"/>
            <a:ext cx="5303912" cy="3364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806454B3-8AA9-4C2C-B23F-BC6233A6A140}"/>
              </a:ext>
            </a:extLst>
          </p:cNvPr>
          <p:cNvSpPr txBox="1"/>
          <p:nvPr/>
        </p:nvSpPr>
        <p:spPr>
          <a:xfrm>
            <a:off x="609600" y="4618010"/>
            <a:ext cx="3240360" cy="2031325"/>
          </a:xfrm>
          <a:prstGeom prst="rect">
            <a:avLst/>
          </a:prstGeom>
          <a:noFill/>
        </p:spPr>
        <p:txBody>
          <a:bodyPr wrap="square" rtlCol="0">
            <a:spAutoFit/>
          </a:bodyPr>
          <a:lstStyle/>
          <a:p>
            <a:r>
              <a:rPr lang="en-GB" b="1" dirty="0"/>
              <a:t>Techniques:</a:t>
            </a:r>
          </a:p>
          <a:p>
            <a:pPr marL="285750" indent="-285750">
              <a:buFontTx/>
              <a:buChar char="-"/>
            </a:pPr>
            <a:r>
              <a:rPr lang="en-GB" dirty="0"/>
              <a:t>Language</a:t>
            </a:r>
          </a:p>
          <a:p>
            <a:pPr marL="285750" indent="-285750">
              <a:buFontTx/>
              <a:buChar char="-"/>
            </a:pPr>
            <a:r>
              <a:rPr lang="en-GB" dirty="0"/>
              <a:t>Sense of urgency</a:t>
            </a:r>
          </a:p>
          <a:p>
            <a:pPr marL="285750" indent="-285750">
              <a:buFontTx/>
              <a:buChar char="-"/>
            </a:pPr>
            <a:r>
              <a:rPr lang="en-GB" dirty="0"/>
              <a:t>Quid pro quo</a:t>
            </a:r>
          </a:p>
          <a:p>
            <a:pPr marL="285750" indent="-285750">
              <a:buFontTx/>
              <a:buChar char="-"/>
            </a:pPr>
            <a:r>
              <a:rPr lang="en-GB" dirty="0"/>
              <a:t>Emotions (curiosity, excitement, anger, sadness, guilt)</a:t>
            </a:r>
          </a:p>
        </p:txBody>
      </p:sp>
      <p:sp>
        <p:nvSpPr>
          <p:cNvPr id="12" name="Dia számának helye 5">
            <a:extLst>
              <a:ext uri="{FF2B5EF4-FFF2-40B4-BE49-F238E27FC236}">
                <a16:creationId xmlns:a16="http://schemas.microsoft.com/office/drawing/2014/main" id="{8CD5C608-5E15-4B5C-A5E6-B05ACDF4BA0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Tree>
    <p:extLst>
      <p:ext uri="{BB962C8B-B14F-4D97-AF65-F5344CB8AC3E}">
        <p14:creationId xmlns:p14="http://schemas.microsoft.com/office/powerpoint/2010/main" val="322190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Phishing</a:t>
            </a:r>
          </a:p>
        </p:txBody>
      </p:sp>
      <p:sp>
        <p:nvSpPr>
          <p:cNvPr id="3" name="Tartalom helye 2"/>
          <p:cNvSpPr>
            <a:spLocks noGrp="1"/>
          </p:cNvSpPr>
          <p:nvPr>
            <p:ph idx="1"/>
          </p:nvPr>
        </p:nvSpPr>
        <p:spPr>
          <a:xfrm>
            <a:off x="609600" y="1600203"/>
            <a:ext cx="10972800" cy="4983159"/>
          </a:xfrm>
        </p:spPr>
        <p:txBody>
          <a:bodyPr/>
          <a:lstStyle/>
          <a:p>
            <a:endParaRPr lang="en-GB" dirty="0"/>
          </a:p>
          <a:p>
            <a:r>
              <a:rPr lang="en-GB" dirty="0"/>
              <a:t>Phishing is a Social Engineering attack </a:t>
            </a:r>
            <a:r>
              <a:rPr lang="en-GB" b="1" dirty="0"/>
              <a:t>exploits</a:t>
            </a:r>
            <a:r>
              <a:rPr lang="en-GB" dirty="0"/>
              <a:t> email as the </a:t>
            </a:r>
            <a:r>
              <a:rPr lang="en-GB" b="1" dirty="0"/>
              <a:t>attack vector </a:t>
            </a:r>
            <a:r>
              <a:rPr lang="en-GB" dirty="0"/>
              <a:t>and that it </a:t>
            </a:r>
            <a:r>
              <a:rPr lang="en-GB" b="1" dirty="0"/>
              <a:t>targets anyone </a:t>
            </a:r>
            <a:r>
              <a:rPr lang="en-GB" dirty="0"/>
              <a:t>with an email address.</a:t>
            </a:r>
          </a:p>
          <a:p>
            <a:r>
              <a:rPr lang="en-GB" dirty="0"/>
              <a:t>Phishing is simply </a:t>
            </a:r>
            <a:r>
              <a:rPr lang="en-GB" b="1" dirty="0"/>
              <a:t>malicious spam </a:t>
            </a:r>
            <a:r>
              <a:rPr lang="en-GB" dirty="0"/>
              <a:t>that is sent to as many people as possible with the hope that at least one will be taken in.</a:t>
            </a:r>
            <a:endParaRPr lang="hu-HU" dirty="0"/>
          </a:p>
          <a:p>
            <a:r>
              <a:rPr lang="hu-HU" dirty="0" err="1"/>
              <a:t>Phishing</a:t>
            </a:r>
            <a:r>
              <a:rPr lang="hu-HU" dirty="0"/>
              <a:t> has </a:t>
            </a:r>
            <a:r>
              <a:rPr lang="en-GB" dirty="0"/>
              <a:t>categorial meaning</a:t>
            </a:r>
            <a:r>
              <a:rPr lang="hu-HU" dirty="0"/>
              <a:t> </a:t>
            </a:r>
            <a:r>
              <a:rPr lang="en-GB" dirty="0"/>
              <a:t>—</a:t>
            </a:r>
            <a:r>
              <a:rPr lang="hu-HU" dirty="0"/>
              <a:t> </a:t>
            </a:r>
            <a:r>
              <a:rPr lang="en-GB" dirty="0"/>
              <a:t>it can be used to refer to all electronic social engineering attacks, such as </a:t>
            </a:r>
            <a:r>
              <a:rPr lang="en-GB" b="1" dirty="0"/>
              <a:t>spear phishing</a:t>
            </a:r>
            <a:r>
              <a:rPr lang="en-GB" dirty="0"/>
              <a:t>, </a:t>
            </a:r>
            <a:r>
              <a:rPr lang="en-GB" b="1" dirty="0"/>
              <a:t>whaling</a:t>
            </a:r>
            <a:r>
              <a:rPr lang="en-GB" dirty="0"/>
              <a:t>, </a:t>
            </a:r>
            <a:r>
              <a:rPr lang="en-GB" b="1" dirty="0" err="1"/>
              <a:t>smishing</a:t>
            </a:r>
            <a:r>
              <a:rPr lang="en-GB" dirty="0"/>
              <a:t>, and </a:t>
            </a:r>
            <a:r>
              <a:rPr lang="en-GB" b="1" dirty="0"/>
              <a:t>vishing</a:t>
            </a:r>
          </a:p>
        </p:txBody>
      </p:sp>
      <p:sp>
        <p:nvSpPr>
          <p:cNvPr id="6" name="Dia számának helye 5">
            <a:extLst>
              <a:ext uri="{FF2B5EF4-FFF2-40B4-BE49-F238E27FC236}">
                <a16:creationId xmlns:a16="http://schemas.microsoft.com/office/drawing/2014/main" id="{61B79AD7-D0AA-492F-ACE0-A90BCE4B379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751794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gWebcast-Watering-Hole-Attacks_600_339_s | Hacker Web Security">
            <a:extLst>
              <a:ext uri="{FF2B5EF4-FFF2-40B4-BE49-F238E27FC236}">
                <a16:creationId xmlns:a16="http://schemas.microsoft.com/office/drawing/2014/main" id="{5B45A4C4-54BF-4312-9130-F114C2EA5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3453276"/>
            <a:ext cx="38100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Spearphishing</a:t>
            </a:r>
            <a:endParaRPr lang="hu-HU" dirty="0"/>
          </a:p>
        </p:txBody>
      </p:sp>
      <p:sp>
        <p:nvSpPr>
          <p:cNvPr id="6" name="Tartalom helye 2">
            <a:extLst>
              <a:ext uri="{FF2B5EF4-FFF2-40B4-BE49-F238E27FC236}">
                <a16:creationId xmlns:a16="http://schemas.microsoft.com/office/drawing/2014/main" id="{5F860CEC-6948-4681-835A-C5150A7BE2CD}"/>
              </a:ext>
            </a:extLst>
          </p:cNvPr>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spear phishing attack, the bad actor targets an individual or category of individuals with lower profiles, such as the employees at that security company. </a:t>
            </a:r>
            <a:endParaRPr lang="hu-HU" dirty="0"/>
          </a:p>
        </p:txBody>
      </p:sp>
      <p:sp>
        <p:nvSpPr>
          <p:cNvPr id="7" name="Dia számának helye 5">
            <a:extLst>
              <a:ext uri="{FF2B5EF4-FFF2-40B4-BE49-F238E27FC236}">
                <a16:creationId xmlns:a16="http://schemas.microsoft.com/office/drawing/2014/main" id="{184A1EE2-3B6A-4863-9507-E74D7F35115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70824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sa significa Phishing - Wikibit">
            <a:extLst>
              <a:ext uri="{FF2B5EF4-FFF2-40B4-BE49-F238E27FC236}">
                <a16:creationId xmlns:a16="http://schemas.microsoft.com/office/drawing/2014/main" id="{5F8F4360-9484-4085-9E00-62279859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520" y="3681699"/>
            <a:ext cx="2857500" cy="2571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Whaling</a:t>
            </a:r>
            <a:endParaRPr lang="hu-HU" dirty="0"/>
          </a:p>
        </p:txBody>
      </p:sp>
      <p:sp>
        <p:nvSpPr>
          <p:cNvPr id="3" name="Tartalom helye 2"/>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whaling attack, the bad actor targets high-ranking individuals within an organization. When creating a whaling email, the attacker often does research on their target so that they can personalize the email in order to gain their target’s trust.</a:t>
            </a:r>
            <a:endParaRPr lang="hu-HU" dirty="0"/>
          </a:p>
        </p:txBody>
      </p:sp>
      <p:sp>
        <p:nvSpPr>
          <p:cNvPr id="7" name="Dia számának helye 5">
            <a:extLst>
              <a:ext uri="{FF2B5EF4-FFF2-40B4-BE49-F238E27FC236}">
                <a16:creationId xmlns:a16="http://schemas.microsoft.com/office/drawing/2014/main" id="{64683A5D-F06F-4F96-94B3-2C018FC178B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18578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S</a:t>
            </a:r>
            <a:r>
              <a:rPr lang="en-GB" dirty="0" err="1"/>
              <a:t>mishing</a:t>
            </a:r>
            <a:r>
              <a:rPr lang="hu-HU" dirty="0"/>
              <a:t>, </a:t>
            </a:r>
            <a:r>
              <a:rPr lang="en-GB" dirty="0"/>
              <a:t>vishing</a:t>
            </a:r>
            <a:endParaRPr lang="hu-HU" dirty="0"/>
          </a:p>
        </p:txBody>
      </p:sp>
      <p:sp>
        <p:nvSpPr>
          <p:cNvPr id="3" name="Tartalom helye 2"/>
          <p:cNvSpPr>
            <a:spLocks noGrp="1"/>
          </p:cNvSpPr>
          <p:nvPr>
            <p:ph idx="1"/>
          </p:nvPr>
        </p:nvSpPr>
        <p:spPr/>
        <p:txBody>
          <a:bodyPr/>
          <a:lstStyle/>
          <a:p>
            <a:r>
              <a:rPr lang="hu-HU" dirty="0"/>
              <a:t>SMS </a:t>
            </a:r>
            <a:r>
              <a:rPr lang="hu-HU" dirty="0" err="1"/>
              <a:t>phishing</a:t>
            </a:r>
            <a:r>
              <a:rPr lang="hu-HU" dirty="0"/>
              <a:t> (</a:t>
            </a:r>
            <a:r>
              <a:rPr lang="hu-HU" dirty="0" err="1"/>
              <a:t>smsishing</a:t>
            </a:r>
            <a:r>
              <a:rPr lang="hu-HU" dirty="0"/>
              <a:t>) &amp; </a:t>
            </a:r>
            <a:r>
              <a:rPr lang="hu-HU" dirty="0" err="1"/>
              <a:t>Voice</a:t>
            </a:r>
            <a:r>
              <a:rPr lang="hu-HU" dirty="0"/>
              <a:t> </a:t>
            </a:r>
            <a:r>
              <a:rPr lang="hu-HU" dirty="0" err="1"/>
              <a:t>phihing</a:t>
            </a:r>
            <a:r>
              <a:rPr lang="hu-HU" dirty="0"/>
              <a:t> (</a:t>
            </a:r>
            <a:r>
              <a:rPr lang="hu-HU" dirty="0" err="1"/>
              <a:t>vishing</a:t>
            </a:r>
            <a:r>
              <a:rPr lang="hu-HU" dirty="0"/>
              <a:t>)</a:t>
            </a:r>
          </a:p>
          <a:p>
            <a:r>
              <a:rPr lang="hu-HU" dirty="0" err="1"/>
              <a:t>With</a:t>
            </a:r>
            <a:r>
              <a:rPr lang="hu-HU" dirty="0"/>
              <a:t> </a:t>
            </a:r>
            <a:r>
              <a:rPr lang="hu-HU" dirty="0" err="1"/>
              <a:t>SMSishing</a:t>
            </a:r>
            <a:r>
              <a:rPr lang="hu-HU" dirty="0"/>
              <a:t> and </a:t>
            </a:r>
            <a:r>
              <a:rPr lang="hu-HU" dirty="0" err="1"/>
              <a:t>vishing</a:t>
            </a:r>
            <a:r>
              <a:rPr lang="hu-HU" dirty="0"/>
              <a:t> </a:t>
            </a:r>
            <a:r>
              <a:rPr lang="en-GB" dirty="0"/>
              <a:t>are identical to phishing, spear phishing or whaling, except that the attack vectors are different</a:t>
            </a:r>
            <a:r>
              <a:rPr lang="hu-HU" dirty="0"/>
              <a:t>.</a:t>
            </a:r>
          </a:p>
        </p:txBody>
      </p:sp>
      <p:pic>
        <p:nvPicPr>
          <p:cNvPr id="4098" name="Picture 2" descr="SMS Gateway: From Email to SMS Text Message">
            <a:extLst>
              <a:ext uri="{FF2B5EF4-FFF2-40B4-BE49-F238E27FC236}">
                <a16:creationId xmlns:a16="http://schemas.microsoft.com/office/drawing/2014/main" id="{C5AC84F7-4236-4979-A6BE-A6F466348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3604313"/>
            <a:ext cx="3810000" cy="2533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https://external-content.duckduckgo.com/iu/?u=https%3A%2F%2Ftse4.mm.bing.net%2Fth%3Fid%3DOIP.L9IsKH-PQI6KOBQTrnj96wHaEK%26pid%3DApi&amp;f=1&amp;ipt=0372fe93f8845a0365c105ed6861afea91964edfc84b4e9259ff140b312fe265&amp;ipo=images">
            <a:extLst>
              <a:ext uri="{FF2B5EF4-FFF2-40B4-BE49-F238E27FC236}">
                <a16:creationId xmlns:a16="http://schemas.microsoft.com/office/drawing/2014/main" id="{FF9AB77C-AF48-492F-A589-E2311C7AA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3863184"/>
            <a:ext cx="4514850" cy="2533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
        <p:nvSpPr>
          <p:cNvPr id="8" name="Dia számának helye 5">
            <a:extLst>
              <a:ext uri="{FF2B5EF4-FFF2-40B4-BE49-F238E27FC236}">
                <a16:creationId xmlns:a16="http://schemas.microsoft.com/office/drawing/2014/main" id="{6421CF2A-0E4E-4ED4-85EB-48237A3E173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2954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Pretexting</a:t>
            </a:r>
            <a:endParaRPr lang="hu-HU" dirty="0"/>
          </a:p>
        </p:txBody>
      </p:sp>
      <p:sp>
        <p:nvSpPr>
          <p:cNvPr id="5" name="Tartalom helye 4">
            <a:extLst>
              <a:ext uri="{FF2B5EF4-FFF2-40B4-BE49-F238E27FC236}">
                <a16:creationId xmlns:a16="http://schemas.microsoft.com/office/drawing/2014/main" id="{892AC7E9-3E4D-4A8F-91BF-C183906DCDA1}"/>
              </a:ext>
            </a:extLst>
          </p:cNvPr>
          <p:cNvSpPr>
            <a:spLocks noGrp="1"/>
          </p:cNvSpPr>
          <p:nvPr>
            <p:ph idx="1"/>
          </p:nvPr>
        </p:nvSpPr>
        <p:spPr>
          <a:xfrm>
            <a:off x="609600" y="1600203"/>
            <a:ext cx="6998568" cy="4525963"/>
          </a:xfrm>
        </p:spPr>
        <p:txBody>
          <a:bodyPr/>
          <a:lstStyle/>
          <a:p>
            <a:r>
              <a:rPr lang="en-GB" dirty="0"/>
              <a:t>Pretexting is a type of social engineering attack that involves a situation, or pretext, created by an attacker in order to lure a victim into a vulnerable situation and to trick the</a:t>
            </a:r>
            <a:r>
              <a:rPr lang="hu-HU" dirty="0"/>
              <a:t>m</a:t>
            </a:r>
            <a:endParaRPr lang="en-GB" dirty="0"/>
          </a:p>
        </p:txBody>
      </p:sp>
      <p:pic>
        <p:nvPicPr>
          <p:cNvPr id="8" name="Kép 7">
            <a:extLst>
              <a:ext uri="{FF2B5EF4-FFF2-40B4-BE49-F238E27FC236}">
                <a16:creationId xmlns:a16="http://schemas.microsoft.com/office/drawing/2014/main" id="{0005CFA6-6879-4C67-B120-E25B0FB76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1600203"/>
            <a:ext cx="4149080" cy="4149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B78B1EAA-67B0-474B-B170-0FAFB733F3A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7242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W</a:t>
            </a:r>
            <a:r>
              <a:rPr lang="en-GB" dirty="0" err="1"/>
              <a:t>atering</a:t>
            </a:r>
            <a:r>
              <a:rPr lang="en-GB" dirty="0"/>
              <a:t> hole</a:t>
            </a:r>
            <a:endParaRPr lang="hu-HU" dirty="0"/>
          </a:p>
        </p:txBody>
      </p:sp>
      <p:sp>
        <p:nvSpPr>
          <p:cNvPr id="4" name="Tartalom helye 3">
            <a:extLst>
              <a:ext uri="{FF2B5EF4-FFF2-40B4-BE49-F238E27FC236}">
                <a16:creationId xmlns:a16="http://schemas.microsoft.com/office/drawing/2014/main" id="{4941CAB2-AE0F-4732-B488-4A5D20CCF288}"/>
              </a:ext>
            </a:extLst>
          </p:cNvPr>
          <p:cNvSpPr>
            <a:spLocks noGrp="1"/>
          </p:cNvSpPr>
          <p:nvPr>
            <p:ph idx="1"/>
          </p:nvPr>
        </p:nvSpPr>
        <p:spPr>
          <a:xfrm>
            <a:off x="191344" y="2132856"/>
            <a:ext cx="5558408" cy="4569374"/>
          </a:xfrm>
        </p:spPr>
        <p:txBody>
          <a:bodyPr/>
          <a:lstStyle/>
          <a:p>
            <a:r>
              <a:rPr lang="en-GB" dirty="0"/>
              <a:t>Watering hole is a computer attack strategy in which an attacker guesses or observes which websites an organization often uses and infects one or more of them with malware. Eventually, some member of the targeted group will become infected</a:t>
            </a:r>
            <a:r>
              <a:rPr lang="hu-HU" dirty="0"/>
              <a:t>.</a:t>
            </a:r>
            <a:endParaRPr lang="en-GB" dirty="0"/>
          </a:p>
        </p:txBody>
      </p:sp>
      <p:pic>
        <p:nvPicPr>
          <p:cNvPr id="7" name="Kép 6">
            <a:extLst>
              <a:ext uri="{FF2B5EF4-FFF2-40B4-BE49-F238E27FC236}">
                <a16:creationId xmlns:a16="http://schemas.microsoft.com/office/drawing/2014/main" id="{5F36F0B8-E56E-43D8-91DE-ED58C2AB9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1395515"/>
            <a:ext cx="5085184" cy="5085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Dia számának helye 5">
            <a:extLst>
              <a:ext uri="{FF2B5EF4-FFF2-40B4-BE49-F238E27FC236}">
                <a16:creationId xmlns:a16="http://schemas.microsoft.com/office/drawing/2014/main" id="{4988CFF4-8F12-4C34-824D-11A0321A294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24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T</a:t>
            </a:r>
            <a:r>
              <a:rPr lang="en-GB" dirty="0" err="1"/>
              <a:t>ailgating</a:t>
            </a:r>
            <a:endParaRPr lang="hu-HU" dirty="0"/>
          </a:p>
        </p:txBody>
      </p:sp>
      <p:sp>
        <p:nvSpPr>
          <p:cNvPr id="4" name="Tartalom helye 3">
            <a:extLst>
              <a:ext uri="{FF2B5EF4-FFF2-40B4-BE49-F238E27FC236}">
                <a16:creationId xmlns:a16="http://schemas.microsoft.com/office/drawing/2014/main" id="{928D379F-9783-4B9E-85B1-A93466158389}"/>
              </a:ext>
            </a:extLst>
          </p:cNvPr>
          <p:cNvSpPr>
            <a:spLocks noGrp="1"/>
          </p:cNvSpPr>
          <p:nvPr>
            <p:ph idx="1"/>
          </p:nvPr>
        </p:nvSpPr>
        <p:spPr>
          <a:xfrm>
            <a:off x="408562" y="1830387"/>
            <a:ext cx="4694312" cy="4525963"/>
          </a:xfrm>
        </p:spPr>
        <p:txBody>
          <a:bodyPr>
            <a:normAutofit/>
          </a:bodyPr>
          <a:lstStyle/>
          <a:p>
            <a:r>
              <a:rPr lang="en-GB" dirty="0"/>
              <a:t>Tailgating involves a bad actor following someone with security clearance into a secure building or an access-controlled room</a:t>
            </a:r>
          </a:p>
        </p:txBody>
      </p:sp>
      <p:pic>
        <p:nvPicPr>
          <p:cNvPr id="5" name="Kép 4">
            <a:extLst>
              <a:ext uri="{FF2B5EF4-FFF2-40B4-BE49-F238E27FC236}">
                <a16:creationId xmlns:a16="http://schemas.microsoft.com/office/drawing/2014/main" id="{9FB8A0E9-E667-4E6C-BBBD-1173E42BA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049" y="1634177"/>
            <a:ext cx="4890943" cy="48909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6A8BE480-9DAB-4C71-AA55-E68D348C774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7641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hu-HU" dirty="0" err="1"/>
              <a:t>Threats</a:t>
            </a:r>
            <a:r>
              <a:rPr lang="hu-HU" dirty="0"/>
              <a:t>: </a:t>
            </a:r>
            <a:r>
              <a:rPr lang="en-GB" dirty="0"/>
              <a:t>Insider Threat</a:t>
            </a:r>
            <a:endParaRPr lang="hu-HU" dirty="0"/>
          </a:p>
        </p:txBody>
      </p:sp>
      <p:graphicFrame>
        <p:nvGraphicFramePr>
          <p:cNvPr id="9" name="Diagram 8">
            <a:extLst>
              <a:ext uri="{FF2B5EF4-FFF2-40B4-BE49-F238E27FC236}">
                <a16:creationId xmlns:a16="http://schemas.microsoft.com/office/drawing/2014/main" id="{1DFA0ADE-453F-489A-8EFD-ABC17377F831}"/>
              </a:ext>
            </a:extLst>
          </p:cNvPr>
          <p:cNvGraphicFramePr/>
          <p:nvPr/>
        </p:nvGraphicFramePr>
        <p:xfrm>
          <a:off x="335360" y="135463"/>
          <a:ext cx="8655322" cy="6533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églalap: lekerekített 12">
            <a:extLst>
              <a:ext uri="{FF2B5EF4-FFF2-40B4-BE49-F238E27FC236}">
                <a16:creationId xmlns:a16="http://schemas.microsoft.com/office/drawing/2014/main" id="{BDD6FA79-799D-47B4-8881-A5D50FE62F0D}"/>
              </a:ext>
            </a:extLst>
          </p:cNvPr>
          <p:cNvSpPr/>
          <p:nvPr/>
        </p:nvSpPr>
        <p:spPr>
          <a:xfrm>
            <a:off x="9264922" y="1417638"/>
            <a:ext cx="2591718" cy="30914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Arial" panose="020B0604020202020204" pitchFamily="34" charset="0"/>
              <a:buChar char="•"/>
            </a:pPr>
            <a:r>
              <a:rPr lang="en-GB" b="1" dirty="0"/>
              <a:t>Negligent</a:t>
            </a:r>
          </a:p>
          <a:p>
            <a:pPr marL="742950" lvl="1" indent="-285750">
              <a:buFont typeface="Arial" panose="020B0604020202020204" pitchFamily="34" charset="0"/>
              <a:buChar char="•"/>
            </a:pPr>
            <a:r>
              <a:rPr lang="en-GB" dirty="0"/>
              <a:t>No goals, careless</a:t>
            </a:r>
            <a:r>
              <a:rPr lang="hu-HU" dirty="0"/>
              <a:t> </a:t>
            </a:r>
            <a:r>
              <a:rPr lang="hu-HU" dirty="0" err="1"/>
              <a:t>action</a:t>
            </a:r>
            <a:endParaRPr lang="en-GB" dirty="0"/>
          </a:p>
          <a:p>
            <a:pPr marL="285750" indent="-285750">
              <a:buFont typeface="Arial" panose="020B0604020202020204" pitchFamily="34" charset="0"/>
              <a:buChar char="•"/>
            </a:pPr>
            <a:r>
              <a:rPr lang="en-GB" b="1" dirty="0"/>
              <a:t>Goals of Malicious:</a:t>
            </a:r>
          </a:p>
          <a:p>
            <a:pPr marL="742950" lvl="1" indent="-285750">
              <a:buFont typeface="Arial" panose="020B0604020202020204" pitchFamily="34" charset="0"/>
              <a:buChar char="•"/>
            </a:pPr>
            <a:r>
              <a:rPr lang="en-GB" dirty="0"/>
              <a:t>espionage</a:t>
            </a:r>
          </a:p>
          <a:p>
            <a:pPr marL="742950" lvl="1" indent="-285750">
              <a:buFont typeface="Arial" panose="020B0604020202020204" pitchFamily="34" charset="0"/>
              <a:buChar char="•"/>
            </a:pPr>
            <a:r>
              <a:rPr lang="en-GB" dirty="0"/>
              <a:t>fraud</a:t>
            </a:r>
          </a:p>
          <a:p>
            <a:pPr marL="742950" lvl="1" indent="-285750">
              <a:buFont typeface="Arial" panose="020B0604020202020204" pitchFamily="34" charset="0"/>
              <a:buChar char="•"/>
            </a:pPr>
            <a:r>
              <a:rPr lang="en-GB" dirty="0"/>
              <a:t>intellectual property theft</a:t>
            </a:r>
          </a:p>
          <a:p>
            <a:pPr marL="742950" lvl="1" indent="-285750">
              <a:buFont typeface="Arial" panose="020B0604020202020204" pitchFamily="34" charset="0"/>
              <a:buChar char="•"/>
            </a:pPr>
            <a:r>
              <a:rPr lang="en-GB" dirty="0"/>
              <a:t>sabotage</a:t>
            </a:r>
          </a:p>
        </p:txBody>
      </p:sp>
      <p:sp>
        <p:nvSpPr>
          <p:cNvPr id="6" name="Dia számának helye 5">
            <a:extLst>
              <a:ext uri="{FF2B5EF4-FFF2-40B4-BE49-F238E27FC236}">
                <a16:creationId xmlns:a16="http://schemas.microsoft.com/office/drawing/2014/main" id="{69B2F34A-D5D5-4A4A-9EAF-67690A380ED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85215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Negligent</a:t>
            </a:r>
          </a:p>
        </p:txBody>
      </p:sp>
      <p:sp>
        <p:nvSpPr>
          <p:cNvPr id="6" name="Szövegdoboz 5">
            <a:extLst>
              <a:ext uri="{FF2B5EF4-FFF2-40B4-BE49-F238E27FC236}">
                <a16:creationId xmlns:a16="http://schemas.microsoft.com/office/drawing/2014/main" id="{08DB853C-50B9-4D30-8816-1161606F8CF7}"/>
              </a:ext>
            </a:extLst>
          </p:cNvPr>
          <p:cNvSpPr txBox="1"/>
          <p:nvPr/>
        </p:nvSpPr>
        <p:spPr>
          <a:xfrm>
            <a:off x="1127448" y="3271457"/>
            <a:ext cx="2376264" cy="3139321"/>
          </a:xfrm>
          <a:prstGeom prst="rect">
            <a:avLst/>
          </a:prstGeom>
          <a:noFill/>
        </p:spPr>
        <p:txBody>
          <a:bodyPr wrap="square" rtlCol="0">
            <a:spAutoFit/>
          </a:bodyPr>
          <a:lstStyle/>
          <a:p>
            <a:r>
              <a:rPr lang="en-GB" dirty="0"/>
              <a:t>A pawn is an authorized user who has been manipulated into unintentionally helping the bad actor, often through social engineering techniques, like tailgating or spear phishing</a:t>
            </a:r>
            <a:r>
              <a:rPr lang="hu-HU" dirty="0"/>
              <a:t>.</a:t>
            </a:r>
            <a:endParaRPr lang="en-GB" dirty="0"/>
          </a:p>
        </p:txBody>
      </p:sp>
      <p:pic>
        <p:nvPicPr>
          <p:cNvPr id="7" name="Ábra 6" descr="Sakkfigurák">
            <a:extLst>
              <a:ext uri="{FF2B5EF4-FFF2-40B4-BE49-F238E27FC236}">
                <a16:creationId xmlns:a16="http://schemas.microsoft.com/office/drawing/2014/main" id="{F743903E-8034-4C12-A24B-DFBAFA0B0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1180" y="2204864"/>
            <a:ext cx="914400" cy="914400"/>
          </a:xfrm>
          <a:prstGeom prst="rect">
            <a:avLst/>
          </a:prstGeom>
        </p:spPr>
      </p:pic>
      <p:sp>
        <p:nvSpPr>
          <p:cNvPr id="8" name="Szövegdoboz 7">
            <a:extLst>
              <a:ext uri="{FF2B5EF4-FFF2-40B4-BE49-F238E27FC236}">
                <a16:creationId xmlns:a16="http://schemas.microsoft.com/office/drawing/2014/main" id="{89ED2984-5A18-4E6F-A05C-51FE4827E20C}"/>
              </a:ext>
            </a:extLst>
          </p:cNvPr>
          <p:cNvSpPr txBox="1"/>
          <p:nvPr/>
        </p:nvSpPr>
        <p:spPr>
          <a:xfrm>
            <a:off x="4223792" y="3271457"/>
            <a:ext cx="1951856" cy="2031325"/>
          </a:xfrm>
          <a:prstGeom prst="rect">
            <a:avLst/>
          </a:prstGeom>
          <a:noFill/>
        </p:spPr>
        <p:txBody>
          <a:bodyPr wrap="square" rtlCol="0">
            <a:spAutoFit/>
          </a:bodyPr>
          <a:lstStyle/>
          <a:p>
            <a:r>
              <a:rPr lang="en-GB"/>
              <a:t>A goof is an insider who deliberately takes potentially harmful actions but harbors no malicious intent.</a:t>
            </a:r>
          </a:p>
        </p:txBody>
      </p:sp>
      <p:pic>
        <p:nvPicPr>
          <p:cNvPr id="10" name="Ábra 9" descr="Csörgősipka">
            <a:extLst>
              <a:ext uri="{FF2B5EF4-FFF2-40B4-BE49-F238E27FC236}">
                <a16:creationId xmlns:a16="http://schemas.microsoft.com/office/drawing/2014/main" id="{D96FDCEA-757E-4C37-85B4-8D9C6AEC0E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816" y="2204864"/>
            <a:ext cx="914400" cy="914400"/>
          </a:xfrm>
          <a:prstGeom prst="rect">
            <a:avLst/>
          </a:prstGeom>
        </p:spPr>
      </p:pic>
      <p:sp>
        <p:nvSpPr>
          <p:cNvPr id="4" name="Nyíl: balra mutató 3">
            <a:extLst>
              <a:ext uri="{FF2B5EF4-FFF2-40B4-BE49-F238E27FC236}">
                <a16:creationId xmlns:a16="http://schemas.microsoft.com/office/drawing/2014/main" id="{0CD637FE-3E3C-441E-BAD3-03FCDE69A1BE}"/>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Arrogant</a:t>
            </a:r>
          </a:p>
        </p:txBody>
      </p:sp>
      <p:sp>
        <p:nvSpPr>
          <p:cNvPr id="12" name="Nyíl: balra mutató 11">
            <a:extLst>
              <a:ext uri="{FF2B5EF4-FFF2-40B4-BE49-F238E27FC236}">
                <a16:creationId xmlns:a16="http://schemas.microsoft.com/office/drawing/2014/main" id="{19B2CD41-7541-4168-AA70-4C1B53AC40D1}"/>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Ignorant</a:t>
            </a:r>
          </a:p>
        </p:txBody>
      </p:sp>
      <p:sp>
        <p:nvSpPr>
          <p:cNvPr id="14" name="Nyíl: balra mutató 13">
            <a:extLst>
              <a:ext uri="{FF2B5EF4-FFF2-40B4-BE49-F238E27FC236}">
                <a16:creationId xmlns:a16="http://schemas.microsoft.com/office/drawing/2014/main" id="{A225A2D0-34C8-4200-88FF-B62B5AF3FEAD}"/>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Incompetent</a:t>
            </a:r>
          </a:p>
        </p:txBody>
      </p:sp>
      <p:sp>
        <p:nvSpPr>
          <p:cNvPr id="16" name="Nyíl: balra mutató 15">
            <a:extLst>
              <a:ext uri="{FF2B5EF4-FFF2-40B4-BE49-F238E27FC236}">
                <a16:creationId xmlns:a16="http://schemas.microsoft.com/office/drawing/2014/main" id="{94E4F763-8EC8-4CD4-8BAE-A753C90FBA78}"/>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Refuses following policies</a:t>
            </a:r>
          </a:p>
        </p:txBody>
      </p:sp>
      <p:sp>
        <p:nvSpPr>
          <p:cNvPr id="5" name="Téglalap: lekerekített 4">
            <a:extLst>
              <a:ext uri="{FF2B5EF4-FFF2-40B4-BE49-F238E27FC236}">
                <a16:creationId xmlns:a16="http://schemas.microsoft.com/office/drawing/2014/main" id="{763CCCBE-7B81-4B58-ACF7-1136C07A3B76}"/>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a:t>The </a:t>
            </a:r>
            <a:r>
              <a:rPr lang="hu-HU" dirty="0" err="1"/>
              <a:t>goof</a:t>
            </a:r>
            <a:r>
              <a:rPr lang="hu-HU" dirty="0"/>
              <a:t> is</a:t>
            </a:r>
            <a:endParaRPr lang="en-GB" dirty="0"/>
          </a:p>
        </p:txBody>
      </p:sp>
      <p:sp>
        <p:nvSpPr>
          <p:cNvPr id="13" name="Dia számának helye 5">
            <a:extLst>
              <a:ext uri="{FF2B5EF4-FFF2-40B4-BE49-F238E27FC236}">
                <a16:creationId xmlns:a16="http://schemas.microsoft.com/office/drawing/2014/main" id="{FE0C7CE3-8DF9-41CD-8989-E0FC4677FB3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8120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52CFC6-B07F-FF56-DE88-5746D8EDC89C}"/>
              </a:ext>
            </a:extLst>
          </p:cNvPr>
          <p:cNvSpPr>
            <a:spLocks noGrp="1"/>
          </p:cNvSpPr>
          <p:nvPr>
            <p:ph type="title"/>
          </p:nvPr>
        </p:nvSpPr>
        <p:spPr/>
        <p:txBody>
          <a:bodyPr/>
          <a:lstStyle/>
          <a:p>
            <a:r>
              <a:rPr lang="hu-HU" dirty="0" err="1"/>
              <a:t>Intro</a:t>
            </a:r>
            <a:endParaRPr lang="hu-HU" dirty="0"/>
          </a:p>
        </p:txBody>
      </p:sp>
      <p:sp>
        <p:nvSpPr>
          <p:cNvPr id="3" name="Tartalom helye 2">
            <a:extLst>
              <a:ext uri="{FF2B5EF4-FFF2-40B4-BE49-F238E27FC236}">
                <a16:creationId xmlns:a16="http://schemas.microsoft.com/office/drawing/2014/main" id="{9CC80F32-9BDF-91EC-8479-6568465B8447}"/>
              </a:ext>
            </a:extLst>
          </p:cNvPr>
          <p:cNvSpPr>
            <a:spLocks noGrp="1"/>
          </p:cNvSpPr>
          <p:nvPr>
            <p:ph idx="1"/>
          </p:nvPr>
        </p:nvSpPr>
        <p:spPr>
          <a:xfrm>
            <a:off x="408562" y="1537398"/>
            <a:ext cx="8560340" cy="4744601"/>
          </a:xfrm>
        </p:spPr>
        <p:txBody>
          <a:bodyPr/>
          <a:lstStyle/>
          <a:p>
            <a:pPr marL="342900" indent="-342900">
              <a:buFont typeface="+mj-lt"/>
              <a:buAutoNum type="arabicPeriod"/>
            </a:pPr>
            <a:r>
              <a:rPr lang="en-GB" dirty="0"/>
              <a:t>Actors</a:t>
            </a:r>
          </a:p>
          <a:p>
            <a:pPr marL="342900" indent="-342900">
              <a:buFont typeface="+mj-lt"/>
              <a:buAutoNum type="arabicPeriod"/>
            </a:pPr>
            <a:r>
              <a:rPr lang="en-GB" dirty="0"/>
              <a:t>Threats</a:t>
            </a:r>
          </a:p>
          <a:p>
            <a:pPr marL="800100" lvl="1" indent="-342900">
              <a:buFont typeface="+mj-lt"/>
              <a:buAutoNum type="arabicPeriod"/>
            </a:pPr>
            <a:r>
              <a:rPr lang="en-GB" dirty="0"/>
              <a:t>Social Engineering</a:t>
            </a:r>
          </a:p>
          <a:p>
            <a:pPr marL="800100" lvl="1" indent="-342900">
              <a:buFont typeface="+mj-lt"/>
              <a:buAutoNum type="arabicPeriod"/>
            </a:pPr>
            <a:r>
              <a:rPr lang="en-GB" dirty="0"/>
              <a:t>Insider Threat</a:t>
            </a:r>
          </a:p>
          <a:p>
            <a:pPr marL="800100" lvl="1" indent="-342900">
              <a:buFont typeface="+mj-lt"/>
              <a:buAutoNum type="arabicPeriod"/>
            </a:pPr>
            <a:r>
              <a:rPr lang="en-GB" dirty="0"/>
              <a:t>Malware</a:t>
            </a:r>
          </a:p>
          <a:p>
            <a:pPr marL="800100" lvl="1" indent="-342900">
              <a:buFont typeface="+mj-lt"/>
              <a:buAutoNum type="arabicPeriod"/>
            </a:pPr>
            <a:r>
              <a:rPr lang="en-GB" dirty="0" err="1"/>
              <a:t>Unathorised</a:t>
            </a:r>
            <a:r>
              <a:rPr lang="en-GB" dirty="0"/>
              <a:t> Access</a:t>
            </a:r>
          </a:p>
          <a:p>
            <a:pPr marL="800100" lvl="1" indent="-342900">
              <a:buFont typeface="+mj-lt"/>
              <a:buAutoNum type="arabicPeriod"/>
            </a:pPr>
            <a:r>
              <a:rPr lang="en-GB" dirty="0"/>
              <a:t>System Design </a:t>
            </a:r>
            <a:r>
              <a:rPr lang="en-GB" dirty="0" err="1"/>
              <a:t>Failre</a:t>
            </a:r>
            <a:endParaRPr lang="en-GB" dirty="0"/>
          </a:p>
          <a:p>
            <a:pPr marL="342900" indent="-342900">
              <a:buFont typeface="+mj-lt"/>
              <a:buAutoNum type="arabicPeriod"/>
            </a:pPr>
            <a:r>
              <a:rPr lang="en-GB" dirty="0"/>
              <a:t>Attack Vectors</a:t>
            </a:r>
          </a:p>
          <a:p>
            <a:pPr marL="342900" indent="-342900">
              <a:buFont typeface="+mj-lt"/>
              <a:buAutoNum type="arabicPeriod"/>
            </a:pPr>
            <a:r>
              <a:rPr lang="en-GB" dirty="0"/>
              <a:t>Attack Surface</a:t>
            </a:r>
          </a:p>
          <a:p>
            <a:pPr marL="342900" indent="-342900">
              <a:buFont typeface="+mj-lt"/>
              <a:buAutoNum type="arabicPeriod"/>
            </a:pPr>
            <a:r>
              <a:rPr lang="en-GB" dirty="0"/>
              <a:t>Threat Intelligence</a:t>
            </a:r>
          </a:p>
          <a:p>
            <a:pPr marL="342900" indent="-342900">
              <a:buFont typeface="+mj-lt"/>
              <a:buAutoNum type="arabicPeriod"/>
            </a:pPr>
            <a:r>
              <a:rPr lang="en-GB" dirty="0"/>
              <a:t>Threat Reports</a:t>
            </a:r>
          </a:p>
          <a:p>
            <a:pPr marL="342900" indent="-342900">
              <a:buFont typeface="+mj-lt"/>
              <a:buAutoNum type="arabicPeriod"/>
            </a:pPr>
            <a:r>
              <a:rPr lang="en-GB" dirty="0"/>
              <a:t>Threat Landscape</a:t>
            </a:r>
          </a:p>
          <a:p>
            <a:pPr marL="342900" indent="-342900">
              <a:buFont typeface="+mj-lt"/>
              <a:buAutoNum type="arabicPeriod"/>
            </a:pPr>
            <a:r>
              <a:rPr lang="en-GB" dirty="0"/>
              <a:t>How does it look in real life?</a:t>
            </a:r>
          </a:p>
        </p:txBody>
      </p:sp>
    </p:spTree>
    <p:extLst>
      <p:ext uri="{BB962C8B-B14F-4D97-AF65-F5344CB8AC3E}">
        <p14:creationId xmlns:p14="http://schemas.microsoft.com/office/powerpoint/2010/main" val="130905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Malicious</a:t>
            </a:r>
          </a:p>
        </p:txBody>
      </p:sp>
      <p:sp>
        <p:nvSpPr>
          <p:cNvPr id="10" name="Téglalap 9">
            <a:extLst>
              <a:ext uri="{FF2B5EF4-FFF2-40B4-BE49-F238E27FC236}">
                <a16:creationId xmlns:a16="http://schemas.microsoft.com/office/drawing/2014/main" id="{203ED286-9D7E-4D28-B94D-AC3A6732A3F2}"/>
              </a:ext>
            </a:extLst>
          </p:cNvPr>
          <p:cNvSpPr/>
          <p:nvPr/>
        </p:nvSpPr>
        <p:spPr>
          <a:xfrm>
            <a:off x="5184068" y="3191272"/>
            <a:ext cx="1679848" cy="1754326"/>
          </a:xfrm>
          <a:prstGeom prst="rect">
            <a:avLst/>
          </a:prstGeom>
        </p:spPr>
        <p:txBody>
          <a:bodyPr wrap="square">
            <a:spAutoFit/>
          </a:bodyPr>
          <a:lstStyle/>
          <a:p>
            <a:r>
              <a:rPr lang="en-GB"/>
              <a:t>Lone wolves work independently and without outside influence.</a:t>
            </a:r>
          </a:p>
        </p:txBody>
      </p:sp>
      <p:sp>
        <p:nvSpPr>
          <p:cNvPr id="9" name="Téglalap 8">
            <a:extLst>
              <a:ext uri="{FF2B5EF4-FFF2-40B4-BE49-F238E27FC236}">
                <a16:creationId xmlns:a16="http://schemas.microsoft.com/office/drawing/2014/main" id="{5E6BFD0B-1B22-4E86-A515-9F6E8091003E}"/>
              </a:ext>
            </a:extLst>
          </p:cNvPr>
          <p:cNvSpPr/>
          <p:nvPr/>
        </p:nvSpPr>
        <p:spPr>
          <a:xfrm>
            <a:off x="2987825" y="3191272"/>
            <a:ext cx="1895872" cy="1477328"/>
          </a:xfrm>
          <a:prstGeom prst="rect">
            <a:avLst/>
          </a:prstGeom>
        </p:spPr>
        <p:txBody>
          <a:bodyPr wrap="square">
            <a:spAutoFit/>
          </a:bodyPr>
          <a:lstStyle/>
          <a:p>
            <a:r>
              <a:rPr lang="en-GB"/>
              <a:t>Collaborators are authorized users who work with a third party.</a:t>
            </a:r>
          </a:p>
        </p:txBody>
      </p:sp>
      <p:sp>
        <p:nvSpPr>
          <p:cNvPr id="11" name="Szövegdoboz 10">
            <a:extLst>
              <a:ext uri="{FF2B5EF4-FFF2-40B4-BE49-F238E27FC236}">
                <a16:creationId xmlns:a16="http://schemas.microsoft.com/office/drawing/2014/main" id="{A7D7848A-1695-49D8-98ED-41BE0C1177DC}"/>
              </a:ext>
            </a:extLst>
          </p:cNvPr>
          <p:cNvSpPr txBox="1"/>
          <p:nvPr/>
        </p:nvSpPr>
        <p:spPr>
          <a:xfrm>
            <a:off x="311190" y="3268797"/>
            <a:ext cx="2376264" cy="1754326"/>
          </a:xfrm>
          <a:prstGeom prst="rect">
            <a:avLst/>
          </a:prstGeom>
          <a:noFill/>
        </p:spPr>
        <p:txBody>
          <a:bodyPr wrap="square" rtlCol="0">
            <a:spAutoFit/>
          </a:bodyPr>
          <a:lstStyle/>
          <a:p>
            <a:r>
              <a:rPr lang="en-GB"/>
              <a:t>Mole is an outsider  who gain access to the organization by posing as a vendor, partner, contractor, or employee.</a:t>
            </a:r>
          </a:p>
        </p:txBody>
      </p:sp>
      <p:pic>
        <p:nvPicPr>
          <p:cNvPr id="13" name="Ábra 12" descr="Tehén">
            <a:extLst>
              <a:ext uri="{FF2B5EF4-FFF2-40B4-BE49-F238E27FC236}">
                <a16:creationId xmlns:a16="http://schemas.microsoft.com/office/drawing/2014/main" id="{8052C70A-8A48-413F-83DD-CFC5E857C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561" y="2276872"/>
            <a:ext cx="914400" cy="914400"/>
          </a:xfrm>
          <a:prstGeom prst="rect">
            <a:avLst/>
          </a:prstGeom>
        </p:spPr>
      </p:pic>
      <p:pic>
        <p:nvPicPr>
          <p:cNvPr id="15" name="Ábra 14" descr="Egészségedre">
            <a:extLst>
              <a:ext uri="{FF2B5EF4-FFF2-40B4-BE49-F238E27FC236}">
                <a16:creationId xmlns:a16="http://schemas.microsoft.com/office/drawing/2014/main" id="{D55FF9B1-DABA-4212-A224-CAFE15F3A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7688" y="2276872"/>
            <a:ext cx="914400" cy="914400"/>
          </a:xfrm>
          <a:prstGeom prst="rect">
            <a:avLst/>
          </a:prstGeom>
        </p:spPr>
      </p:pic>
      <p:pic>
        <p:nvPicPr>
          <p:cNvPr id="17" name="Ábra 16" descr="Tigris">
            <a:extLst>
              <a:ext uri="{FF2B5EF4-FFF2-40B4-BE49-F238E27FC236}">
                <a16:creationId xmlns:a16="http://schemas.microsoft.com/office/drawing/2014/main" id="{153AFAD3-4AEC-4045-A411-FEFB65A8D2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912" y="2276872"/>
            <a:ext cx="914400" cy="914400"/>
          </a:xfrm>
          <a:prstGeom prst="rect">
            <a:avLst/>
          </a:prstGeom>
        </p:spPr>
      </p:pic>
      <p:sp>
        <p:nvSpPr>
          <p:cNvPr id="19" name="Nyíl: balra mutató 18">
            <a:extLst>
              <a:ext uri="{FF2B5EF4-FFF2-40B4-BE49-F238E27FC236}">
                <a16:creationId xmlns:a16="http://schemas.microsoft.com/office/drawing/2014/main" id="{837F2ABD-596D-418B-A647-C241252126BA}"/>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T</a:t>
            </a:r>
            <a:r>
              <a:rPr lang="en-GB" dirty="0" err="1"/>
              <a:t>ailgating</a:t>
            </a:r>
            <a:endParaRPr lang="en-GB" dirty="0"/>
          </a:p>
        </p:txBody>
      </p:sp>
      <p:sp>
        <p:nvSpPr>
          <p:cNvPr id="20" name="Nyíl: balra mutató 19">
            <a:extLst>
              <a:ext uri="{FF2B5EF4-FFF2-40B4-BE49-F238E27FC236}">
                <a16:creationId xmlns:a16="http://schemas.microsoft.com/office/drawing/2014/main" id="{958F2186-0CF4-4DF4-BD5F-DD0B9B2B4CDB}"/>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S</a:t>
            </a:r>
            <a:r>
              <a:rPr lang="en-GB" dirty="0" err="1"/>
              <a:t>houlder</a:t>
            </a:r>
            <a:r>
              <a:rPr lang="en-GB" dirty="0"/>
              <a:t> surfing</a:t>
            </a:r>
          </a:p>
        </p:txBody>
      </p:sp>
      <p:sp>
        <p:nvSpPr>
          <p:cNvPr id="21" name="Nyíl: balra mutató 20">
            <a:extLst>
              <a:ext uri="{FF2B5EF4-FFF2-40B4-BE49-F238E27FC236}">
                <a16:creationId xmlns:a16="http://schemas.microsoft.com/office/drawing/2014/main" id="{4125C955-B670-4FD0-A842-497281E62ED0}"/>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umpster</a:t>
            </a:r>
            <a:r>
              <a:rPr lang="en-GB" dirty="0"/>
              <a:t> diving</a:t>
            </a:r>
          </a:p>
        </p:txBody>
      </p:sp>
      <p:sp>
        <p:nvSpPr>
          <p:cNvPr id="22" name="Nyíl: balra mutató 21">
            <a:extLst>
              <a:ext uri="{FF2B5EF4-FFF2-40B4-BE49-F238E27FC236}">
                <a16:creationId xmlns:a16="http://schemas.microsoft.com/office/drawing/2014/main" id="{1F693843-C5A3-4782-8997-42DE0496F680}"/>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E</a:t>
            </a:r>
            <a:r>
              <a:rPr lang="en-GB" dirty="0" err="1"/>
              <a:t>avesdropping</a:t>
            </a:r>
            <a:endParaRPr lang="en-GB" dirty="0"/>
          </a:p>
        </p:txBody>
      </p:sp>
      <p:sp>
        <p:nvSpPr>
          <p:cNvPr id="23" name="Téglalap: lekerekített 22">
            <a:extLst>
              <a:ext uri="{FF2B5EF4-FFF2-40B4-BE49-F238E27FC236}">
                <a16:creationId xmlns:a16="http://schemas.microsoft.com/office/drawing/2014/main" id="{9433935A-BE24-4CA6-87C9-D01694959A5E}"/>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Attack</a:t>
            </a:r>
            <a:r>
              <a:rPr lang="hu-HU" dirty="0"/>
              <a:t> </a:t>
            </a:r>
            <a:r>
              <a:rPr lang="hu-HU" dirty="0" err="1"/>
              <a:t>vectors</a:t>
            </a:r>
            <a:r>
              <a:rPr lang="hu-HU" dirty="0"/>
              <a:t> </a:t>
            </a:r>
            <a:r>
              <a:rPr lang="hu-HU" dirty="0" err="1"/>
              <a:t>could</a:t>
            </a:r>
            <a:r>
              <a:rPr lang="hu-HU" dirty="0"/>
              <a:t> be</a:t>
            </a:r>
            <a:endParaRPr lang="en-GB" dirty="0"/>
          </a:p>
        </p:txBody>
      </p:sp>
      <p:sp>
        <p:nvSpPr>
          <p:cNvPr id="14" name="Dia számának helye 5">
            <a:extLst>
              <a:ext uri="{FF2B5EF4-FFF2-40B4-BE49-F238E27FC236}">
                <a16:creationId xmlns:a16="http://schemas.microsoft.com/office/drawing/2014/main" id="{F253858E-2DE3-47D2-B8ED-1CB63B6FF17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3902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r>
              <a:rPr lang="hu-HU" dirty="0"/>
              <a:t>: </a:t>
            </a:r>
            <a:r>
              <a:rPr lang="hu-HU" dirty="0" err="1"/>
              <a:t>Malware</a:t>
            </a:r>
            <a:endParaRPr lang="hu-HU" dirty="0"/>
          </a:p>
        </p:txBody>
      </p:sp>
      <p:graphicFrame>
        <p:nvGraphicFramePr>
          <p:cNvPr id="6" name="Diagram 5">
            <a:extLst>
              <a:ext uri="{FF2B5EF4-FFF2-40B4-BE49-F238E27FC236}">
                <a16:creationId xmlns:a16="http://schemas.microsoft.com/office/drawing/2014/main" id="{3E851103-40C8-4126-8D5C-8514E47A310B}"/>
              </a:ext>
            </a:extLst>
          </p:cNvPr>
          <p:cNvGraphicFramePr/>
          <p:nvPr/>
        </p:nvGraphicFramePr>
        <p:xfrm>
          <a:off x="2711624"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a számának helye 5">
            <a:extLst>
              <a:ext uri="{FF2B5EF4-FFF2-40B4-BE49-F238E27FC236}">
                <a16:creationId xmlns:a16="http://schemas.microsoft.com/office/drawing/2014/main" id="{E6DB4C23-934A-437A-B990-2D4B6F314B2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0143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Virus</a:t>
            </a:r>
            <a:endParaRPr lang="hu-HU" dirty="0"/>
          </a:p>
        </p:txBody>
      </p:sp>
      <p:sp>
        <p:nvSpPr>
          <p:cNvPr id="3" name="Tartalom helye 2"/>
          <p:cNvSpPr>
            <a:spLocks noGrp="1"/>
          </p:cNvSpPr>
          <p:nvPr>
            <p:ph idx="1"/>
          </p:nvPr>
        </p:nvSpPr>
        <p:spPr>
          <a:xfrm>
            <a:off x="49957" y="2032982"/>
            <a:ext cx="9070379" cy="4708385"/>
          </a:xfrm>
        </p:spPr>
        <p:txBody>
          <a:bodyPr/>
          <a:lstStyle/>
          <a:p>
            <a:pPr marL="0" indent="0">
              <a:buNone/>
            </a:pPr>
            <a:r>
              <a:rPr lang="hu-HU" dirty="0"/>
              <a:t>A</a:t>
            </a:r>
            <a:r>
              <a:rPr lang="en-GB" dirty="0"/>
              <a:t> computer virus is a type of malicious code or program written to alter the way a computer operates and that is designed to spread from one computer to another. A virus operates by inserting or attaching itself to a legitimate program or document that supports macros in order to execute its code. In the process a virus has the potential to cause unexpected or damaging effects, such as harming the system software by corrupting or destroying data.</a:t>
            </a:r>
            <a:endParaRPr lang="hu-HU" dirty="0"/>
          </a:p>
        </p:txBody>
      </p:sp>
      <p:pic>
        <p:nvPicPr>
          <p:cNvPr id="6146" name="Picture 2" descr="https://external-content.duckduckgo.com/iu/?u=https%3A%2F%2Ftse2.mm.bing.net%2Fth%3Fid%3DOIP.ULcFr5DCXsiqMr2EiCYHRwAAAA%26pid%3DApi&amp;f=1&amp;ipt=8b83801b2087ce7c066ce859b01fd9a65ba567c1e100824820389178ad505d42&amp;ipo=images">
            <a:extLst>
              <a:ext uri="{FF2B5EF4-FFF2-40B4-BE49-F238E27FC236}">
                <a16:creationId xmlns:a16="http://schemas.microsoft.com/office/drawing/2014/main" id="{E54F79FD-86CE-4B8B-BEC9-49C4B0D44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911" y="2814900"/>
            <a:ext cx="3960000" cy="360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Dia számának helye 5">
            <a:extLst>
              <a:ext uri="{FF2B5EF4-FFF2-40B4-BE49-F238E27FC236}">
                <a16:creationId xmlns:a16="http://schemas.microsoft.com/office/drawing/2014/main" id="{3CDF50E1-10D8-4C27-AE25-44E8B9BE81A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34600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graphicFrame>
        <p:nvGraphicFramePr>
          <p:cNvPr id="4" name="Diagram 3">
            <a:extLst>
              <a:ext uri="{FF2B5EF4-FFF2-40B4-BE49-F238E27FC236}">
                <a16:creationId xmlns:a16="http://schemas.microsoft.com/office/drawing/2014/main" id="{908AEBA6-24A9-4D39-9967-BF9415BF7763}"/>
              </a:ext>
            </a:extLst>
          </p:cNvPr>
          <p:cNvGraphicFramePr/>
          <p:nvPr/>
        </p:nvGraphicFramePr>
        <p:xfrm>
          <a:off x="346820" y="92302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Nyíl: balra mutató 7">
            <a:extLst>
              <a:ext uri="{FF2B5EF4-FFF2-40B4-BE49-F238E27FC236}">
                <a16:creationId xmlns:a16="http://schemas.microsoft.com/office/drawing/2014/main" id="{36804B3D-9375-461B-9387-40BAF7DC5415}"/>
              </a:ext>
            </a:extLst>
          </p:cNvPr>
          <p:cNvSpPr>
            <a:spLocks noChangeAspect="1"/>
          </p:cNvSpPr>
          <p:nvPr/>
        </p:nvSpPr>
        <p:spPr>
          <a:xfrm>
            <a:off x="9239400" y="3157293"/>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irect</a:t>
            </a:r>
            <a:r>
              <a:rPr lang="en-GB" dirty="0"/>
              <a:t> action virus</a:t>
            </a:r>
          </a:p>
        </p:txBody>
      </p:sp>
      <p:sp>
        <p:nvSpPr>
          <p:cNvPr id="9" name="Nyíl: balra mutató 8">
            <a:extLst>
              <a:ext uri="{FF2B5EF4-FFF2-40B4-BE49-F238E27FC236}">
                <a16:creationId xmlns:a16="http://schemas.microsoft.com/office/drawing/2014/main" id="{1EF12741-3C4B-4B21-BA40-BFC992B06389}"/>
              </a:ext>
            </a:extLst>
          </p:cNvPr>
          <p:cNvSpPr>
            <a:spLocks noChangeAspect="1"/>
          </p:cNvSpPr>
          <p:nvPr/>
        </p:nvSpPr>
        <p:spPr>
          <a:xfrm>
            <a:off x="9248975" y="4049820"/>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rowser</a:t>
            </a:r>
            <a:r>
              <a:rPr lang="en-GB" dirty="0"/>
              <a:t> hijacker</a:t>
            </a:r>
          </a:p>
        </p:txBody>
      </p:sp>
      <p:sp>
        <p:nvSpPr>
          <p:cNvPr id="10" name="Nyíl: balra mutató 9">
            <a:extLst>
              <a:ext uri="{FF2B5EF4-FFF2-40B4-BE49-F238E27FC236}">
                <a16:creationId xmlns:a16="http://schemas.microsoft.com/office/drawing/2014/main" id="{6C2456FC-4444-41EE-A0FE-9F51F9DDB9F5}"/>
              </a:ext>
            </a:extLst>
          </p:cNvPr>
          <p:cNvSpPr>
            <a:spLocks noChangeAspect="1"/>
          </p:cNvSpPr>
          <p:nvPr/>
        </p:nvSpPr>
        <p:spPr>
          <a:xfrm>
            <a:off x="9268075" y="4929342"/>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Overwrite viruses</a:t>
            </a:r>
          </a:p>
        </p:txBody>
      </p:sp>
      <p:sp>
        <p:nvSpPr>
          <p:cNvPr id="11" name="Nyíl: balra mutató 10">
            <a:extLst>
              <a:ext uri="{FF2B5EF4-FFF2-40B4-BE49-F238E27FC236}">
                <a16:creationId xmlns:a16="http://schemas.microsoft.com/office/drawing/2014/main" id="{30086FEB-3DEB-49E0-8366-5290E6150369}"/>
              </a:ext>
            </a:extLst>
          </p:cNvPr>
          <p:cNvSpPr>
            <a:spLocks noChangeAspect="1"/>
          </p:cNvSpPr>
          <p:nvPr/>
        </p:nvSpPr>
        <p:spPr>
          <a:xfrm>
            <a:off x="9219209" y="2264766"/>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F</a:t>
            </a:r>
            <a:r>
              <a:rPr lang="en-GB" dirty="0" err="1"/>
              <a:t>ile</a:t>
            </a:r>
            <a:r>
              <a:rPr lang="en-GB" dirty="0"/>
              <a:t> infector</a:t>
            </a:r>
          </a:p>
        </p:txBody>
      </p:sp>
      <p:sp>
        <p:nvSpPr>
          <p:cNvPr id="12" name="Téglalap: lekerekített 11">
            <a:extLst>
              <a:ext uri="{FF2B5EF4-FFF2-40B4-BE49-F238E27FC236}">
                <a16:creationId xmlns:a16="http://schemas.microsoft.com/office/drawing/2014/main" id="{3508BD9F-646D-4F2F-8DAD-1F5382FED49B}"/>
              </a:ext>
            </a:extLst>
          </p:cNvPr>
          <p:cNvSpPr/>
          <p:nvPr/>
        </p:nvSpPr>
        <p:spPr>
          <a:xfrm>
            <a:off x="8006160" y="492717"/>
            <a:ext cx="914400" cy="58725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Viruses</a:t>
            </a:r>
            <a:endParaRPr lang="en-GB" dirty="0"/>
          </a:p>
        </p:txBody>
      </p:sp>
      <p:sp>
        <p:nvSpPr>
          <p:cNvPr id="13" name="Nyíl: balra mutató 12">
            <a:extLst>
              <a:ext uri="{FF2B5EF4-FFF2-40B4-BE49-F238E27FC236}">
                <a16:creationId xmlns:a16="http://schemas.microsoft.com/office/drawing/2014/main" id="{7A3F60EB-B3AC-4089-BFAB-892EC7E055CB}"/>
              </a:ext>
            </a:extLst>
          </p:cNvPr>
          <p:cNvSpPr>
            <a:spLocks noChangeAspect="1"/>
          </p:cNvSpPr>
          <p:nvPr/>
        </p:nvSpPr>
        <p:spPr>
          <a:xfrm>
            <a:off x="9283279" y="5821869"/>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W</a:t>
            </a:r>
            <a:r>
              <a:rPr lang="en-GB" dirty="0"/>
              <a:t>eb scripting virus</a:t>
            </a:r>
          </a:p>
        </p:txBody>
      </p:sp>
      <p:sp>
        <p:nvSpPr>
          <p:cNvPr id="14" name="Nyíl: balra mutató 13">
            <a:extLst>
              <a:ext uri="{FF2B5EF4-FFF2-40B4-BE49-F238E27FC236}">
                <a16:creationId xmlns:a16="http://schemas.microsoft.com/office/drawing/2014/main" id="{A7912EED-1CC9-4546-9705-CA595DF70B62}"/>
              </a:ext>
            </a:extLst>
          </p:cNvPr>
          <p:cNvSpPr>
            <a:spLocks noChangeAspect="1"/>
          </p:cNvSpPr>
          <p:nvPr/>
        </p:nvSpPr>
        <p:spPr>
          <a:xfrm>
            <a:off x="9219209" y="1385244"/>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Network viruses</a:t>
            </a:r>
          </a:p>
        </p:txBody>
      </p:sp>
      <p:sp>
        <p:nvSpPr>
          <p:cNvPr id="15" name="Nyíl: balra mutató 14">
            <a:extLst>
              <a:ext uri="{FF2B5EF4-FFF2-40B4-BE49-F238E27FC236}">
                <a16:creationId xmlns:a16="http://schemas.microsoft.com/office/drawing/2014/main" id="{7934CC35-AD24-40E9-B2FA-E9ABBED23F82}"/>
              </a:ext>
            </a:extLst>
          </p:cNvPr>
          <p:cNvSpPr>
            <a:spLocks noChangeAspect="1"/>
          </p:cNvSpPr>
          <p:nvPr/>
        </p:nvSpPr>
        <p:spPr>
          <a:xfrm>
            <a:off x="9238209" y="492717"/>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oot</a:t>
            </a:r>
            <a:r>
              <a:rPr lang="en-GB" dirty="0"/>
              <a:t> sector virus</a:t>
            </a:r>
          </a:p>
        </p:txBody>
      </p:sp>
      <p:sp>
        <p:nvSpPr>
          <p:cNvPr id="16" name="Dia számának helye 5">
            <a:extLst>
              <a:ext uri="{FF2B5EF4-FFF2-40B4-BE49-F238E27FC236}">
                <a16:creationId xmlns:a16="http://schemas.microsoft.com/office/drawing/2014/main" id="{658781A7-8389-425F-9518-1EFB4A53197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1014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Worm</a:t>
            </a:r>
            <a:endParaRPr lang="hu-HU" dirty="0"/>
          </a:p>
        </p:txBody>
      </p:sp>
      <p:sp>
        <p:nvSpPr>
          <p:cNvPr id="3" name="Tartalom helye 2"/>
          <p:cNvSpPr>
            <a:spLocks noGrp="1"/>
          </p:cNvSpPr>
          <p:nvPr>
            <p:ph idx="1"/>
          </p:nvPr>
        </p:nvSpPr>
        <p:spPr>
          <a:xfrm>
            <a:off x="335360" y="2239966"/>
            <a:ext cx="4406280" cy="4637109"/>
          </a:xfrm>
        </p:spPr>
        <p:txBody>
          <a:bodyPr/>
          <a:lstStyle/>
          <a:p>
            <a:pPr marL="0" indent="0">
              <a:buNone/>
            </a:pPr>
            <a:r>
              <a:rPr lang="hu-HU" dirty="0"/>
              <a:t>W</a:t>
            </a:r>
            <a:r>
              <a:rPr lang="en-GB" dirty="0" err="1"/>
              <a:t>orm</a:t>
            </a:r>
            <a:r>
              <a:rPr lang="en-GB" dirty="0"/>
              <a:t> malware does not need a host system and can spread between systems and networks without user action, whereas a virus requires a user to execute its code.</a:t>
            </a:r>
            <a:endParaRPr lang="hu-HU" dirty="0"/>
          </a:p>
        </p:txBody>
      </p:sp>
      <p:sp>
        <p:nvSpPr>
          <p:cNvPr id="6" name="Dia számának helye 5">
            <a:extLst>
              <a:ext uri="{FF2B5EF4-FFF2-40B4-BE49-F238E27FC236}">
                <a16:creationId xmlns:a16="http://schemas.microsoft.com/office/drawing/2014/main" id="{4431FE53-FFD9-4D26-9CC6-F42ABCA1FEC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2050" name="Picture 2" descr="Free Images : insect, invertebrate, worm, arthropoda, arthropod, ringed ...">
            <a:extLst>
              <a:ext uri="{FF2B5EF4-FFF2-40B4-BE49-F238E27FC236}">
                <a16:creationId xmlns:a16="http://schemas.microsoft.com/office/drawing/2014/main" id="{AB02DA80-B69E-45CD-84BD-48D96595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078" y="4013203"/>
            <a:ext cx="3960000" cy="2055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Rootkit</a:t>
            </a:r>
            <a:endParaRPr lang="hu-HU" dirty="0"/>
          </a:p>
        </p:txBody>
      </p:sp>
      <p:sp>
        <p:nvSpPr>
          <p:cNvPr id="3" name="Tartalom helye 2"/>
          <p:cNvSpPr>
            <a:spLocks noGrp="1"/>
          </p:cNvSpPr>
          <p:nvPr>
            <p:ph idx="1"/>
          </p:nvPr>
        </p:nvSpPr>
        <p:spPr>
          <a:xfrm>
            <a:off x="263352" y="1974878"/>
            <a:ext cx="6926560" cy="4781125"/>
          </a:xfrm>
        </p:spPr>
        <p:txBody>
          <a:bodyPr/>
          <a:lstStyle/>
          <a:p>
            <a:pPr marL="0" indent="0">
              <a:buNone/>
            </a:pPr>
            <a:r>
              <a:rPr lang="en-GB" dirty="0"/>
              <a:t>A rootkit is a collection of computer software, typically malicious, designed to enable access to a computer or an area of its software that is not otherwise allowed. A rootkit often masks its existence or the existence of other software. It operates near or within the kernel of the operating system, but it cannot self-replicate or spread across systems.</a:t>
            </a:r>
            <a:endParaRPr lang="hu-HU" dirty="0"/>
          </a:p>
        </p:txBody>
      </p:sp>
      <p:sp>
        <p:nvSpPr>
          <p:cNvPr id="6" name="Dia számának helye 5">
            <a:extLst>
              <a:ext uri="{FF2B5EF4-FFF2-40B4-BE49-F238E27FC236}">
                <a16:creationId xmlns:a16="http://schemas.microsoft.com/office/drawing/2014/main" id="{DD440B26-1FB6-4F9B-BDC7-409F7CBDCEA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 name="Picture 2" descr="Linux Rootkit for Fun and Profit - 0x00 - Design - jm33_ng">
            <a:extLst>
              <a:ext uri="{FF2B5EF4-FFF2-40B4-BE49-F238E27FC236}">
                <a16:creationId xmlns:a16="http://schemas.microsoft.com/office/drawing/2014/main" id="{D74152B9-B118-4917-B8A0-3CBDA52B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086" y="3429000"/>
            <a:ext cx="3960000" cy="26373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7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Keylogger</a:t>
            </a:r>
            <a:endParaRPr lang="hu-HU" dirty="0"/>
          </a:p>
        </p:txBody>
      </p:sp>
      <p:sp>
        <p:nvSpPr>
          <p:cNvPr id="3" name="Tartalom helye 2"/>
          <p:cNvSpPr>
            <a:spLocks noGrp="1"/>
          </p:cNvSpPr>
          <p:nvPr>
            <p:ph idx="1"/>
          </p:nvPr>
        </p:nvSpPr>
        <p:spPr>
          <a:xfrm>
            <a:off x="263352" y="1896707"/>
            <a:ext cx="7430616" cy="4925141"/>
          </a:xfrm>
        </p:spPr>
        <p:txBody>
          <a:bodyPr/>
          <a:lstStyle/>
          <a:p>
            <a:pPr marL="0" indent="0">
              <a:buNone/>
            </a:pPr>
            <a:r>
              <a:rPr lang="en-GB" dirty="0"/>
              <a:t>A keylogger is a computer program that records every keystroke made by a computer user, with the purpose of gaining fraudulent access to passwords and other confidential information. Keyloggers are a type of spyware, which is malware designed to spy on victims. Because they can capture everything you type, keyloggers are one of the most invasive forms of malware.</a:t>
            </a:r>
            <a:endParaRPr lang="hu-HU" dirty="0"/>
          </a:p>
        </p:txBody>
      </p:sp>
      <p:sp>
        <p:nvSpPr>
          <p:cNvPr id="6" name="Dia számának helye 5">
            <a:extLst>
              <a:ext uri="{FF2B5EF4-FFF2-40B4-BE49-F238E27FC236}">
                <a16:creationId xmlns:a16="http://schemas.microsoft.com/office/drawing/2014/main" id="{C536F2CF-411F-4325-B77A-373B8ED0D02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098" name="Picture 2" descr="Was ist ein Keylogger?">
            <a:extLst>
              <a:ext uri="{FF2B5EF4-FFF2-40B4-BE49-F238E27FC236}">
                <a16:creationId xmlns:a16="http://schemas.microsoft.com/office/drawing/2014/main" id="{4207E250-FBFB-43A5-ACAF-5FE4174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648" y="3633020"/>
            <a:ext cx="3960000"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Potentially</a:t>
            </a:r>
            <a:r>
              <a:rPr lang="hu-HU" dirty="0"/>
              <a:t> </a:t>
            </a:r>
            <a:r>
              <a:rPr lang="hu-HU" dirty="0" err="1"/>
              <a:t>Unwanted</a:t>
            </a:r>
            <a:r>
              <a:rPr lang="hu-HU" dirty="0"/>
              <a:t> Program</a:t>
            </a:r>
          </a:p>
        </p:txBody>
      </p:sp>
      <p:sp>
        <p:nvSpPr>
          <p:cNvPr id="3" name="Tartalom helye 2"/>
          <p:cNvSpPr>
            <a:spLocks noGrp="1"/>
          </p:cNvSpPr>
          <p:nvPr>
            <p:ph idx="1"/>
          </p:nvPr>
        </p:nvSpPr>
        <p:spPr>
          <a:xfrm>
            <a:off x="177552" y="2196533"/>
            <a:ext cx="5918448" cy="4637109"/>
          </a:xfrm>
        </p:spPr>
        <p:txBody>
          <a:bodyPr/>
          <a:lstStyle/>
          <a:p>
            <a:pPr marL="0" indent="0">
              <a:buNone/>
            </a:pPr>
            <a:r>
              <a:rPr lang="en-GB" dirty="0"/>
              <a:t>A potentially unwanted program (PUP) is a program that may be unwanted, despite the possibility that a user consented to download it. PUPs include spyware, adware, and </a:t>
            </a:r>
            <a:r>
              <a:rPr lang="en-GB" dirty="0" err="1"/>
              <a:t>dialers</a:t>
            </a:r>
            <a:r>
              <a:rPr lang="en-GB" dirty="0"/>
              <a:t>, and are often downloaded in conjunction with a program that the user wants. </a:t>
            </a:r>
            <a:endParaRPr lang="hu-HU" dirty="0"/>
          </a:p>
        </p:txBody>
      </p:sp>
      <p:sp>
        <p:nvSpPr>
          <p:cNvPr id="6" name="Dia számának helye 5">
            <a:extLst>
              <a:ext uri="{FF2B5EF4-FFF2-40B4-BE49-F238E27FC236}">
                <a16:creationId xmlns:a16="http://schemas.microsoft.com/office/drawing/2014/main" id="{D64F9D21-82A5-4C4F-BF5C-2ECD952B4C1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122" name="Picture 2" descr="Was ist ein potenziell un­er­wünschtes Programm (PUP)?">
            <a:extLst>
              <a:ext uri="{FF2B5EF4-FFF2-40B4-BE49-F238E27FC236}">
                <a16:creationId xmlns:a16="http://schemas.microsoft.com/office/drawing/2014/main" id="{8D9B7BDB-0564-463E-AD9A-AED7591F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79" y="2243236"/>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Spyware</a:t>
            </a:r>
            <a:endParaRPr lang="hu-HU" dirty="0"/>
          </a:p>
        </p:txBody>
      </p:sp>
      <p:sp>
        <p:nvSpPr>
          <p:cNvPr id="3" name="Tartalom helye 2"/>
          <p:cNvSpPr>
            <a:spLocks noGrp="1"/>
          </p:cNvSpPr>
          <p:nvPr>
            <p:ph idx="1"/>
          </p:nvPr>
        </p:nvSpPr>
        <p:spPr>
          <a:xfrm>
            <a:off x="119336" y="2148883"/>
            <a:ext cx="5486400" cy="4709117"/>
          </a:xfrm>
        </p:spPr>
        <p:txBody>
          <a:bodyPr/>
          <a:lstStyle/>
          <a:p>
            <a:pPr marL="0" indent="0">
              <a:buNone/>
            </a:pPr>
            <a:r>
              <a:rPr lang="en-GB" dirty="0"/>
              <a:t>Spyware is malware that obtains covert information about a user’s computer activities by transmitting data secretly from the hard drive. Spyware is a type of malware that collects personal information and gathers data about a user without consent</a:t>
            </a:r>
            <a:endParaRPr lang="hu-HU" dirty="0"/>
          </a:p>
        </p:txBody>
      </p:sp>
      <p:sp>
        <p:nvSpPr>
          <p:cNvPr id="6" name="Dia számának helye 5">
            <a:extLst>
              <a:ext uri="{FF2B5EF4-FFF2-40B4-BE49-F238E27FC236}">
                <a16:creationId xmlns:a16="http://schemas.microsoft.com/office/drawing/2014/main" id="{935AE904-4B14-46A9-88EC-BA49980DAA7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6146" name="Picture 2" descr="लोकतंत्र के ताबूत में साइबर जासूसी की कील! - Junputh">
            <a:extLst>
              <a:ext uri="{FF2B5EF4-FFF2-40B4-BE49-F238E27FC236}">
                <a16:creationId xmlns:a16="http://schemas.microsoft.com/office/drawing/2014/main" id="{A5884F9B-9D8A-4BDB-9C4A-671A001C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664" y="3710865"/>
            <a:ext cx="3960000" cy="24042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9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Adware</a:t>
            </a:r>
            <a:endParaRPr lang="hu-HU" dirty="0"/>
          </a:p>
        </p:txBody>
      </p:sp>
      <p:sp>
        <p:nvSpPr>
          <p:cNvPr id="3" name="Tartalom helye 2"/>
          <p:cNvSpPr>
            <a:spLocks noGrp="1"/>
          </p:cNvSpPr>
          <p:nvPr>
            <p:ph idx="1"/>
          </p:nvPr>
        </p:nvSpPr>
        <p:spPr>
          <a:xfrm>
            <a:off x="80007" y="1722513"/>
            <a:ext cx="5342384" cy="3412973"/>
          </a:xfrm>
        </p:spPr>
        <p:txBody>
          <a:bodyPr/>
          <a:lstStyle/>
          <a:p>
            <a:pPr marL="0" indent="0">
              <a:buNone/>
            </a:pPr>
            <a:r>
              <a:rPr lang="en-GB" dirty="0"/>
              <a:t>Adware is a form of malware that hides on a device and displays ads. Some adware also monitors a user’s online behaviour so it can target them with specific ads.</a:t>
            </a:r>
            <a:endParaRPr lang="hu-HU" dirty="0"/>
          </a:p>
        </p:txBody>
      </p:sp>
      <p:sp>
        <p:nvSpPr>
          <p:cNvPr id="6" name="Dia számának helye 5">
            <a:extLst>
              <a:ext uri="{FF2B5EF4-FFF2-40B4-BE49-F238E27FC236}">
                <a16:creationId xmlns:a16="http://schemas.microsoft.com/office/drawing/2014/main" id="{1994699C-8894-47FB-9BBB-9CAB692352E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7170" name="Picture 2" descr="Guida pratica su come eliminare Adware e Spyware dal PC, Mac, Android ...">
            <a:extLst>
              <a:ext uri="{FF2B5EF4-FFF2-40B4-BE49-F238E27FC236}">
                <a16:creationId xmlns:a16="http://schemas.microsoft.com/office/drawing/2014/main" id="{B7B48D94-8EA7-4686-84E5-A9BA84CE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811" y="3296775"/>
            <a:ext cx="3960000" cy="2771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2500312" y="3739136"/>
            <a:ext cx="8340888" cy="3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Who</a:t>
            </a:r>
            <a:r>
              <a:rPr lang="hu-HU" dirty="0"/>
              <a:t> </a:t>
            </a:r>
            <a:r>
              <a:rPr lang="hu-HU" dirty="0" err="1"/>
              <a:t>are</a:t>
            </a:r>
            <a:r>
              <a:rPr lang="hu-HU" dirty="0"/>
              <a:t> </a:t>
            </a:r>
            <a:r>
              <a:rPr lang="hu-HU" dirty="0" err="1"/>
              <a:t>the</a:t>
            </a:r>
            <a:r>
              <a:rPr lang="hu-HU" dirty="0"/>
              <a:t> </a:t>
            </a:r>
            <a:r>
              <a:rPr lang="hu-HU" dirty="0" err="1"/>
              <a:t>actors</a:t>
            </a:r>
            <a:r>
              <a:rPr lang="hu-HU" dirty="0"/>
              <a:t>?</a:t>
            </a:r>
          </a:p>
        </p:txBody>
      </p:sp>
      <p:sp>
        <p:nvSpPr>
          <p:cNvPr id="6" name="Dia számának helye 5">
            <a:extLst>
              <a:ext uri="{FF2B5EF4-FFF2-40B4-BE49-F238E27FC236}">
                <a16:creationId xmlns:a16="http://schemas.microsoft.com/office/drawing/2014/main" id="{8970E1D2-7128-44F4-B546-36B54FDD4D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6" name="Picture 2" descr="https://external-content.duckduckgo.com/iu/?u=https%3A%2F%2Ftse1.mm.bing.net%2Fth%3Fid%3DOIP.tvBssJ8lwXQcNDpku36ooAHaFj%26pid%3DApi&amp;f=1&amp;ipt=f056b2bbc2d6485e6055844c658dfb84045643cf2373cf36be85593fa3afe82f&amp;ipo=images">
            <a:extLst>
              <a:ext uri="{FF2B5EF4-FFF2-40B4-BE49-F238E27FC236}">
                <a16:creationId xmlns:a16="http://schemas.microsoft.com/office/drawing/2014/main" id="{C0DA661E-7F31-4729-BB6F-75DF4F20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8" y="1610082"/>
            <a:ext cx="3208674" cy="2403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Tolvajtempó (film, 2000) | Kritikák, videók, szereplők | MAFAB.hu">
            <a:extLst>
              <a:ext uri="{FF2B5EF4-FFF2-40B4-BE49-F238E27FC236}">
                <a16:creationId xmlns:a16="http://schemas.microsoft.com/office/drawing/2014/main" id="{16BA28CB-186E-46E4-A95A-01D4C74BF9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936"/>
          <a:stretch/>
        </p:blipFill>
        <p:spPr bwMode="auto">
          <a:xfrm>
            <a:off x="3679311" y="3662516"/>
            <a:ext cx="3693703" cy="3147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6 things to know about 'The Devil Wears Prada': Stars tell all on film ...">
            <a:extLst>
              <a:ext uri="{FF2B5EF4-FFF2-40B4-BE49-F238E27FC236}">
                <a16:creationId xmlns:a16="http://schemas.microsoft.com/office/drawing/2014/main" id="{9A6002E8-ECEA-4913-8495-79EE236AE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846" y="1533832"/>
            <a:ext cx="4253212" cy="28254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Dialer</a:t>
            </a:r>
            <a:endParaRPr lang="hu-HU" dirty="0"/>
          </a:p>
        </p:txBody>
      </p:sp>
      <p:sp>
        <p:nvSpPr>
          <p:cNvPr id="3" name="Tartalom helye 2"/>
          <p:cNvSpPr>
            <a:spLocks noGrp="1"/>
          </p:cNvSpPr>
          <p:nvPr>
            <p:ph idx="1"/>
          </p:nvPr>
        </p:nvSpPr>
        <p:spPr>
          <a:xfrm>
            <a:off x="201176" y="1901115"/>
            <a:ext cx="7286600" cy="3989037"/>
          </a:xfrm>
        </p:spPr>
        <p:txBody>
          <a:bodyPr/>
          <a:lstStyle/>
          <a:p>
            <a:pPr marL="0" indent="0">
              <a:buNone/>
            </a:pPr>
            <a:r>
              <a:rPr lang="en-GB" dirty="0"/>
              <a:t>A </a:t>
            </a:r>
            <a:r>
              <a:rPr lang="en-GB" dirty="0" err="1"/>
              <a:t>dialer</a:t>
            </a:r>
            <a:r>
              <a:rPr lang="en-GB" dirty="0"/>
              <a:t> is a malicious program that is installed on a computer and tries to use the </a:t>
            </a:r>
            <a:r>
              <a:rPr lang="en-GB" dirty="0" err="1"/>
              <a:t>dialing</a:t>
            </a:r>
            <a:r>
              <a:rPr lang="en-GB" dirty="0"/>
              <a:t> features, often running up expensive phone bills for the victim. A </a:t>
            </a:r>
            <a:r>
              <a:rPr lang="en-GB" dirty="0" err="1"/>
              <a:t>dialer</a:t>
            </a:r>
            <a:r>
              <a:rPr lang="en-GB" dirty="0"/>
              <a:t> is unlike other types of spyware, though it is sometimes included with free software downloads.</a:t>
            </a:r>
            <a:endParaRPr lang="hu-HU" dirty="0"/>
          </a:p>
        </p:txBody>
      </p:sp>
      <p:sp>
        <p:nvSpPr>
          <p:cNvPr id="6" name="Dia számának helye 5">
            <a:extLst>
              <a:ext uri="{FF2B5EF4-FFF2-40B4-BE49-F238E27FC236}">
                <a16:creationId xmlns:a16="http://schemas.microsoft.com/office/drawing/2014/main" id="{79F36827-AA82-4DEB-A818-F2AB1FAD2C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4338" name="Picture 2" descr="Differenze tra malware Trojan, Worm e Virus e altri tipi - Navigaweb.net">
            <a:extLst>
              <a:ext uri="{FF2B5EF4-FFF2-40B4-BE49-F238E27FC236}">
                <a16:creationId xmlns:a16="http://schemas.microsoft.com/office/drawing/2014/main" id="{1AA8E574-6083-4002-8383-174F8AB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975" y="3429000"/>
            <a:ext cx="3960000" cy="2747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0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Adversial</a:t>
            </a:r>
            <a:r>
              <a:rPr lang="hu-HU" dirty="0"/>
              <a:t> </a:t>
            </a:r>
            <a:r>
              <a:rPr lang="hu-HU" dirty="0" err="1"/>
              <a:t>Artifical</a:t>
            </a:r>
            <a:r>
              <a:rPr lang="hu-HU" dirty="0"/>
              <a:t> </a:t>
            </a:r>
            <a:r>
              <a:rPr lang="hu-HU" dirty="0" err="1"/>
              <a:t>Intelligence</a:t>
            </a:r>
            <a:endParaRPr lang="hu-HU" dirty="0"/>
          </a:p>
        </p:txBody>
      </p:sp>
      <p:sp>
        <p:nvSpPr>
          <p:cNvPr id="3" name="Tartalom helye 2"/>
          <p:cNvSpPr>
            <a:spLocks noGrp="1"/>
          </p:cNvSpPr>
          <p:nvPr>
            <p:ph idx="1"/>
          </p:nvPr>
        </p:nvSpPr>
        <p:spPr>
          <a:xfrm>
            <a:off x="119336" y="1946303"/>
            <a:ext cx="8078688" cy="4853133"/>
          </a:xfrm>
        </p:spPr>
        <p:txBody>
          <a:bodyPr/>
          <a:lstStyle/>
          <a:p>
            <a:pPr marL="0" indent="0">
              <a:buNone/>
            </a:pPr>
            <a:r>
              <a:rPr lang="en-GB" dirty="0"/>
              <a:t>Adversarial machine learning is a technique used in machine learning to fool or misguide a neural network with malicious input. Adversarial artificial intelligence uses specialized inputs created for the purpose of confusing a neural network, resulting in the misclassification of an input. These notorious inputs can be indistinguishable to the human eye but cause the network to fail to correctly identify an image.</a:t>
            </a:r>
            <a:endParaRPr lang="hu-HU" dirty="0"/>
          </a:p>
        </p:txBody>
      </p:sp>
      <p:sp>
        <p:nvSpPr>
          <p:cNvPr id="6" name="Dia számának helye 5">
            <a:extLst>
              <a:ext uri="{FF2B5EF4-FFF2-40B4-BE49-F238E27FC236}">
                <a16:creationId xmlns:a16="http://schemas.microsoft.com/office/drawing/2014/main" id="{C76EEB15-5FE6-4EA9-87EE-7B0D4A85B07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8194" name="Picture 2" descr="History of artificial intelligence - Wikipedia">
            <a:extLst>
              <a:ext uri="{FF2B5EF4-FFF2-40B4-BE49-F238E27FC236}">
                <a16:creationId xmlns:a16="http://schemas.microsoft.com/office/drawing/2014/main" id="{1E30AEB6-E81A-4547-928F-959F86F1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88" y="220624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27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Ransomware</a:t>
            </a:r>
            <a:endParaRPr lang="hu-HU" dirty="0"/>
          </a:p>
        </p:txBody>
      </p:sp>
      <p:sp>
        <p:nvSpPr>
          <p:cNvPr id="3" name="Tartalom helye 2"/>
          <p:cNvSpPr>
            <a:spLocks noGrp="1"/>
          </p:cNvSpPr>
          <p:nvPr>
            <p:ph idx="1"/>
          </p:nvPr>
        </p:nvSpPr>
        <p:spPr>
          <a:xfrm>
            <a:off x="194526" y="1650428"/>
            <a:ext cx="4910336" cy="3989037"/>
          </a:xfrm>
        </p:spPr>
        <p:txBody>
          <a:bodyPr/>
          <a:lstStyle/>
          <a:p>
            <a:pPr marL="0" indent="0">
              <a:buNone/>
            </a:pPr>
            <a:r>
              <a:rPr lang="en-GB" dirty="0"/>
              <a:t>Ransomware is a type of virus that encrypts or prevents access to the information on a computer and restores access only after the user pays a ransom.</a:t>
            </a:r>
            <a:endParaRPr lang="hu-HU" dirty="0"/>
          </a:p>
        </p:txBody>
      </p:sp>
      <p:sp>
        <p:nvSpPr>
          <p:cNvPr id="6" name="Dia számának helye 5">
            <a:extLst>
              <a:ext uri="{FF2B5EF4-FFF2-40B4-BE49-F238E27FC236}">
                <a16:creationId xmlns:a16="http://schemas.microsoft.com/office/drawing/2014/main" id="{351E1F64-BB6D-455B-BBD5-617CF2A3F56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9218" name="Picture 2" descr="Ransomware WannaCry, come difendersi in poche mosse (Ransomware)">
            <a:extLst>
              <a:ext uri="{FF2B5EF4-FFF2-40B4-BE49-F238E27FC236}">
                <a16:creationId xmlns:a16="http://schemas.microsoft.com/office/drawing/2014/main" id="{F0ACD0C3-368C-480B-91E7-D4BFD22E9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525" y="3293211"/>
            <a:ext cx="3960000" cy="2638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Trojan</a:t>
            </a:r>
            <a:r>
              <a:rPr lang="hu-HU" dirty="0"/>
              <a:t> </a:t>
            </a:r>
            <a:r>
              <a:rPr lang="hu-HU" dirty="0" err="1"/>
              <a:t>Horse</a:t>
            </a:r>
            <a:endParaRPr lang="hu-HU" dirty="0"/>
          </a:p>
        </p:txBody>
      </p:sp>
      <p:sp>
        <p:nvSpPr>
          <p:cNvPr id="3" name="Tartalom helye 2"/>
          <p:cNvSpPr>
            <a:spLocks noGrp="1"/>
          </p:cNvSpPr>
          <p:nvPr>
            <p:ph idx="1"/>
          </p:nvPr>
        </p:nvSpPr>
        <p:spPr>
          <a:xfrm>
            <a:off x="199045" y="1802660"/>
            <a:ext cx="6998568" cy="4421085"/>
          </a:xfrm>
        </p:spPr>
        <p:txBody>
          <a:bodyPr/>
          <a:lstStyle/>
          <a:p>
            <a:pPr marL="0" indent="0">
              <a:buNone/>
            </a:pPr>
            <a:r>
              <a:rPr lang="en-GB" dirty="0"/>
              <a:t>A Trojan horse virus is a virus disguised to look like something it is not. For example, viruses can be hidden within unofficial games, applications, file-sharing sites, and bootlegged movies. A remote access Trojan (RAT) virus is Trojan malware that can remotely control an infected computer.</a:t>
            </a:r>
            <a:endParaRPr lang="hu-HU" dirty="0"/>
          </a:p>
        </p:txBody>
      </p:sp>
      <p:sp>
        <p:nvSpPr>
          <p:cNvPr id="6" name="Dia számának helye 5">
            <a:extLst>
              <a:ext uri="{FF2B5EF4-FFF2-40B4-BE49-F238E27FC236}">
                <a16:creationId xmlns:a16="http://schemas.microsoft.com/office/drawing/2014/main" id="{5327454C-4DEB-482E-9B65-F73DF586E92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42" name="Picture 2" descr="Trojan Horse in Troy/Truva | Trojan Horse replica, in Troy (… | Flickr ...">
            <a:extLst>
              <a:ext uri="{FF2B5EF4-FFF2-40B4-BE49-F238E27FC236}">
                <a16:creationId xmlns:a16="http://schemas.microsoft.com/office/drawing/2014/main" id="{6420A7C7-7AB4-4A2C-8BCF-414A209FC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955" y="3128574"/>
            <a:ext cx="3960000" cy="297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8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Dropper</a:t>
            </a:r>
            <a:endParaRPr lang="hu-HU" dirty="0"/>
          </a:p>
        </p:txBody>
      </p:sp>
      <p:sp>
        <p:nvSpPr>
          <p:cNvPr id="3" name="Tartalom helye 2"/>
          <p:cNvSpPr>
            <a:spLocks noGrp="1"/>
          </p:cNvSpPr>
          <p:nvPr>
            <p:ph idx="1"/>
          </p:nvPr>
        </p:nvSpPr>
        <p:spPr>
          <a:xfrm>
            <a:off x="138714" y="1802649"/>
            <a:ext cx="6134472" cy="4205061"/>
          </a:xfrm>
        </p:spPr>
        <p:txBody>
          <a:bodyPr/>
          <a:lstStyle/>
          <a:p>
            <a:pPr marL="0" indent="0">
              <a:buNone/>
            </a:pPr>
            <a:r>
              <a:rPr lang="en-GB" dirty="0"/>
              <a:t>A dropper is a type of Trojan horse that is designed to install malware on a computer. Once the dropper is installed, two things can happen: The dropper installs the embedded malware, or the dropper downloads the malware to the targeted computer.</a:t>
            </a:r>
            <a:endParaRPr lang="hu-HU" dirty="0"/>
          </a:p>
        </p:txBody>
      </p:sp>
      <p:sp>
        <p:nvSpPr>
          <p:cNvPr id="6" name="Dia számának helye 5">
            <a:extLst>
              <a:ext uri="{FF2B5EF4-FFF2-40B4-BE49-F238E27FC236}">
                <a16:creationId xmlns:a16="http://schemas.microsoft.com/office/drawing/2014/main" id="{444BFA71-763B-4AAC-A139-AFDD8C63CA5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 name="Kép 4">
            <a:extLst>
              <a:ext uri="{FF2B5EF4-FFF2-40B4-BE49-F238E27FC236}">
                <a16:creationId xmlns:a16="http://schemas.microsoft.com/office/drawing/2014/main" id="{60E45939-E6D9-4414-891E-F5CABDC32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469" y="2070962"/>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833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Rogueware</a:t>
            </a:r>
            <a:r>
              <a:rPr lang="hu-HU" dirty="0"/>
              <a:t> / </a:t>
            </a:r>
            <a:r>
              <a:rPr lang="hu-HU" dirty="0" err="1"/>
              <a:t>Scareware</a:t>
            </a:r>
            <a:endParaRPr lang="hu-HU" dirty="0"/>
          </a:p>
        </p:txBody>
      </p:sp>
      <p:sp>
        <p:nvSpPr>
          <p:cNvPr id="3" name="Tartalom helye 2"/>
          <p:cNvSpPr>
            <a:spLocks noGrp="1"/>
          </p:cNvSpPr>
          <p:nvPr>
            <p:ph idx="1"/>
          </p:nvPr>
        </p:nvSpPr>
        <p:spPr>
          <a:xfrm>
            <a:off x="177552" y="2415717"/>
            <a:ext cx="5918448" cy="3917029"/>
          </a:xfrm>
        </p:spPr>
        <p:txBody>
          <a:bodyPr/>
          <a:lstStyle/>
          <a:p>
            <a:pPr marL="0" indent="0">
              <a:buNone/>
            </a:pPr>
            <a:r>
              <a:rPr lang="en-GB" dirty="0"/>
              <a:t>Rogue security software, also known as </a:t>
            </a:r>
            <a:r>
              <a:rPr lang="en-GB" dirty="0" err="1"/>
              <a:t>rogueware</a:t>
            </a:r>
            <a:r>
              <a:rPr lang="en-GB" dirty="0"/>
              <a:t> or scareware, misleads a user into believing that there is malware on their computer and then prompts them to pay for antimalware, which is either fake or malware. </a:t>
            </a:r>
            <a:endParaRPr lang="hu-HU" dirty="0"/>
          </a:p>
        </p:txBody>
      </p:sp>
      <p:sp>
        <p:nvSpPr>
          <p:cNvPr id="6" name="Dia számának helye 5">
            <a:extLst>
              <a:ext uri="{FF2B5EF4-FFF2-40B4-BE49-F238E27FC236}">
                <a16:creationId xmlns:a16="http://schemas.microsoft.com/office/drawing/2014/main" id="{AD7AA2CC-E103-4C6C-B579-95C09B59399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3314" name="Picture 2" descr="Cosa sono i Rogueware e come rimuovere i falsi antivirus (Virus)">
            <a:extLst>
              <a:ext uri="{FF2B5EF4-FFF2-40B4-BE49-F238E27FC236}">
                <a16:creationId xmlns:a16="http://schemas.microsoft.com/office/drawing/2014/main" id="{BD3C474F-D7A8-4800-89AF-AC7EFB3D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73" y="3556820"/>
            <a:ext cx="3960000" cy="2317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0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Botnet </a:t>
            </a:r>
            <a:r>
              <a:rPr lang="hu-HU" dirty="0" err="1"/>
              <a:t>Malware</a:t>
            </a:r>
            <a:endParaRPr lang="hu-HU" dirty="0"/>
          </a:p>
        </p:txBody>
      </p:sp>
      <p:sp>
        <p:nvSpPr>
          <p:cNvPr id="3" name="Tartalom helye 2"/>
          <p:cNvSpPr>
            <a:spLocks noGrp="1"/>
          </p:cNvSpPr>
          <p:nvPr>
            <p:ph idx="1"/>
          </p:nvPr>
        </p:nvSpPr>
        <p:spPr>
          <a:xfrm>
            <a:off x="105544" y="1756937"/>
            <a:ext cx="5990456" cy="3764541"/>
          </a:xfrm>
        </p:spPr>
        <p:txBody>
          <a:bodyPr/>
          <a:lstStyle/>
          <a:p>
            <a:pPr marL="0" indent="0">
              <a:buNone/>
            </a:pPr>
            <a:r>
              <a:rPr lang="en-GB" dirty="0"/>
              <a:t>Botnet malware controls its infected host through a command and control (C&amp;C) server. An infected computer is named a bot, or robot, and a collection of infected computers is known as a botnet. </a:t>
            </a:r>
            <a:endParaRPr lang="hu-HU" dirty="0"/>
          </a:p>
        </p:txBody>
      </p:sp>
      <p:sp>
        <p:nvSpPr>
          <p:cNvPr id="6" name="Dia számának helye 5">
            <a:extLst>
              <a:ext uri="{FF2B5EF4-FFF2-40B4-BE49-F238E27FC236}">
                <a16:creationId xmlns:a16="http://schemas.microsoft.com/office/drawing/2014/main" id="{CF3A789D-6E3F-462F-9E52-AA34AB0637D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2290" name="Picture 2" descr="Construye tu propia botnet con BYOB">
            <a:extLst>
              <a:ext uri="{FF2B5EF4-FFF2-40B4-BE49-F238E27FC236}">
                <a16:creationId xmlns:a16="http://schemas.microsoft.com/office/drawing/2014/main" id="{AF1FEB57-375F-459E-9C84-A66A14364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081" y="232200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8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Cryptojacker</a:t>
            </a:r>
            <a:endParaRPr lang="hu-HU" dirty="0"/>
          </a:p>
        </p:txBody>
      </p:sp>
      <p:sp>
        <p:nvSpPr>
          <p:cNvPr id="3" name="Tartalom helye 2"/>
          <p:cNvSpPr>
            <a:spLocks noGrp="1"/>
          </p:cNvSpPr>
          <p:nvPr>
            <p:ph idx="1"/>
          </p:nvPr>
        </p:nvSpPr>
        <p:spPr>
          <a:xfrm>
            <a:off x="23242" y="1912395"/>
            <a:ext cx="7502624" cy="4983159"/>
          </a:xfrm>
        </p:spPr>
        <p:txBody>
          <a:bodyPr/>
          <a:lstStyle/>
          <a:p>
            <a:pPr marL="0" indent="0">
              <a:buNone/>
            </a:pPr>
            <a:r>
              <a:rPr lang="en-GB" dirty="0" err="1"/>
              <a:t>Cryptojacking</a:t>
            </a:r>
            <a:r>
              <a:rPr lang="en-GB" dirty="0"/>
              <a:t> is the illegal use of computing resources to mine cryptocurrency. Attackers use malware or scripting to hijack a computer. For example, </a:t>
            </a:r>
            <a:r>
              <a:rPr lang="en-GB" dirty="0" err="1"/>
              <a:t>Coinhive</a:t>
            </a:r>
            <a:r>
              <a:rPr lang="en-GB" dirty="0"/>
              <a:t> was a cryptocurrency mining service that allowed website owners to embed JavaScript code on their websites, which hijacked the resources of connected computers for </a:t>
            </a:r>
            <a:r>
              <a:rPr lang="en-GB" dirty="0" err="1"/>
              <a:t>cryptomining</a:t>
            </a:r>
            <a:r>
              <a:rPr lang="en-GB" dirty="0"/>
              <a:t> purposes. This type of exploit is called in-browser mining.</a:t>
            </a:r>
            <a:endParaRPr lang="hu-HU" dirty="0"/>
          </a:p>
        </p:txBody>
      </p:sp>
      <p:sp>
        <p:nvSpPr>
          <p:cNvPr id="6" name="Dia számának helye 5">
            <a:extLst>
              <a:ext uri="{FF2B5EF4-FFF2-40B4-BE49-F238E27FC236}">
                <a16:creationId xmlns:a16="http://schemas.microsoft.com/office/drawing/2014/main" id="{C7367933-8913-4D26-BD71-D7C34472247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1266" name="Picture 2" descr="Various Cryptocurrency on Table · Free Stock Photo">
            <a:extLst>
              <a:ext uri="{FF2B5EF4-FFF2-40B4-BE49-F238E27FC236}">
                <a16:creationId xmlns:a16="http://schemas.microsoft.com/office/drawing/2014/main" id="{6C292CF2-928F-4D06-AEC4-81145863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570" y="3428998"/>
            <a:ext cx="3960000" cy="26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3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Unauthorised Access</a:t>
            </a:r>
          </a:p>
        </p:txBody>
      </p:sp>
      <p:sp>
        <p:nvSpPr>
          <p:cNvPr id="6" name="Dia számának helye 5">
            <a:extLst>
              <a:ext uri="{FF2B5EF4-FFF2-40B4-BE49-F238E27FC236}">
                <a16:creationId xmlns:a16="http://schemas.microsoft.com/office/drawing/2014/main" id="{3212118E-FDB3-402A-8853-C81E5E9A80F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
        <p:nvSpPr>
          <p:cNvPr id="4" name="Szövegdoboz 3">
            <a:extLst>
              <a:ext uri="{FF2B5EF4-FFF2-40B4-BE49-F238E27FC236}">
                <a16:creationId xmlns:a16="http://schemas.microsoft.com/office/drawing/2014/main" id="{8EF43CD9-90FB-4993-9726-2B0DED56835B}"/>
              </a:ext>
            </a:extLst>
          </p:cNvPr>
          <p:cNvSpPr txBox="1"/>
          <p:nvPr/>
        </p:nvSpPr>
        <p:spPr>
          <a:xfrm>
            <a:off x="408562" y="1255334"/>
            <a:ext cx="2544286" cy="646331"/>
          </a:xfrm>
          <a:prstGeom prst="rect">
            <a:avLst/>
          </a:prstGeom>
          <a:noFill/>
        </p:spPr>
        <p:txBody>
          <a:bodyPr wrap="none" rtlCol="0">
            <a:spAutoFit/>
          </a:bodyPr>
          <a:lstStyle/>
          <a:p>
            <a:r>
              <a:rPr lang="hu-HU" dirty="0"/>
              <a:t>…</a:t>
            </a:r>
            <a:r>
              <a:rPr lang="hu-HU" dirty="0" err="1"/>
              <a:t>to</a:t>
            </a:r>
            <a:r>
              <a:rPr lang="hu-HU" dirty="0"/>
              <a:t> </a:t>
            </a:r>
            <a:r>
              <a:rPr lang="hu-HU" dirty="0" err="1"/>
              <a:t>physical</a:t>
            </a:r>
            <a:r>
              <a:rPr lang="hu-HU" dirty="0"/>
              <a:t> </a:t>
            </a:r>
            <a:r>
              <a:rPr lang="hu-HU" dirty="0" err="1"/>
              <a:t>places</a:t>
            </a:r>
            <a:br>
              <a:rPr lang="hu-HU" dirty="0"/>
            </a:br>
            <a:r>
              <a:rPr lang="hu-HU" dirty="0"/>
              <a:t>…</a:t>
            </a:r>
            <a:r>
              <a:rPr lang="hu-HU" dirty="0" err="1"/>
              <a:t>to</a:t>
            </a:r>
            <a:r>
              <a:rPr lang="hu-HU" dirty="0"/>
              <a:t> computer </a:t>
            </a:r>
            <a:r>
              <a:rPr lang="hu-HU" dirty="0" err="1"/>
              <a:t>systems</a:t>
            </a:r>
            <a:endParaRPr lang="en-GB" dirty="0"/>
          </a:p>
        </p:txBody>
      </p:sp>
      <p:pic>
        <p:nvPicPr>
          <p:cNvPr id="8" name="Kép 7">
            <a:extLst>
              <a:ext uri="{FF2B5EF4-FFF2-40B4-BE49-F238E27FC236}">
                <a16:creationId xmlns:a16="http://schemas.microsoft.com/office/drawing/2014/main" id="{834175D2-C557-4ECD-95F4-68CCBEA46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31" y="1545771"/>
            <a:ext cx="5040000" cy="50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Kép 6">
            <a:extLst>
              <a:ext uri="{FF2B5EF4-FFF2-40B4-BE49-F238E27FC236}">
                <a16:creationId xmlns:a16="http://schemas.microsoft.com/office/drawing/2014/main" id="{BC2938D2-B6F7-4F56-86C2-475766FA2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456" y="3693259"/>
            <a:ext cx="3107634" cy="3107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364" name="Picture 4" descr="Cisco SG112-24 110 Series 24-Port Gigabit Unmanaged SG112-24-NA">
            <a:extLst>
              <a:ext uri="{FF2B5EF4-FFF2-40B4-BE49-F238E27FC236}">
                <a16:creationId xmlns:a16="http://schemas.microsoft.com/office/drawing/2014/main" id="{3438CE3E-197E-4B75-A88C-B720B6CDA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40" y="5247076"/>
            <a:ext cx="1391265" cy="13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6" name="Picture 6" descr="USB Rubber Ducky - Hak5 - HackWise">
            <a:extLst>
              <a:ext uri="{FF2B5EF4-FFF2-40B4-BE49-F238E27FC236}">
                <a16:creationId xmlns:a16="http://schemas.microsoft.com/office/drawing/2014/main" id="{BDBCD6AD-904F-4EC2-8B0A-53F6B7A42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49" y="3091632"/>
            <a:ext cx="1928295" cy="1935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53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System Design Failure</a:t>
            </a:r>
          </a:p>
        </p:txBody>
      </p:sp>
      <p:sp>
        <p:nvSpPr>
          <p:cNvPr id="3" name="Tartalom helye 2"/>
          <p:cNvSpPr>
            <a:spLocks noGrp="1"/>
          </p:cNvSpPr>
          <p:nvPr>
            <p:ph idx="1"/>
          </p:nvPr>
        </p:nvSpPr>
        <p:spPr>
          <a:xfrm>
            <a:off x="408562" y="1537399"/>
            <a:ext cx="8560340" cy="864000"/>
          </a:xfrm>
        </p:spPr>
        <p:txBody>
          <a:bodyPr/>
          <a:lstStyle/>
          <a:p>
            <a:pPr marL="0" indent="0">
              <a:buNone/>
            </a:pPr>
            <a:r>
              <a:rPr lang="en-GB"/>
              <a:t>System design failure is a security flaw in a computer system or application that the bad actor exploits to gain access to a computer system.</a:t>
            </a:r>
          </a:p>
        </p:txBody>
      </p:sp>
      <p:sp>
        <p:nvSpPr>
          <p:cNvPr id="6" name="Dia számának helye 5">
            <a:extLst>
              <a:ext uri="{FF2B5EF4-FFF2-40B4-BE49-F238E27FC236}">
                <a16:creationId xmlns:a16="http://schemas.microsoft.com/office/drawing/2014/main" id="{52DC32D7-8B7E-4A08-896F-255C4C233CF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4" name="Szövegdoboz 3">
            <a:extLst>
              <a:ext uri="{FF2B5EF4-FFF2-40B4-BE49-F238E27FC236}">
                <a16:creationId xmlns:a16="http://schemas.microsoft.com/office/drawing/2014/main" id="{3D6C95A0-EA23-42B3-9332-CCB0EF29937F}"/>
              </a:ext>
            </a:extLst>
          </p:cNvPr>
          <p:cNvSpPr txBox="1"/>
          <p:nvPr/>
        </p:nvSpPr>
        <p:spPr>
          <a:xfrm>
            <a:off x="408562" y="2828835"/>
            <a:ext cx="3332964" cy="1200329"/>
          </a:xfrm>
          <a:prstGeom prst="rect">
            <a:avLst/>
          </a:prstGeom>
          <a:noFill/>
        </p:spPr>
        <p:txBody>
          <a:bodyPr wrap="none" rtlCol="0">
            <a:spAutoFit/>
          </a:bodyPr>
          <a:lstStyle/>
          <a:p>
            <a:pPr marL="285750" indent="-285750">
              <a:buFontTx/>
              <a:buChar char="-"/>
            </a:pPr>
            <a:r>
              <a:rPr lang="en-GB" dirty="0"/>
              <a:t>Stored clear passwords</a:t>
            </a:r>
          </a:p>
          <a:p>
            <a:pPr marL="285750" indent="-285750">
              <a:buFontTx/>
              <a:buChar char="-"/>
            </a:pPr>
            <a:r>
              <a:rPr lang="en-GB" dirty="0"/>
              <a:t>Reused unsafe code</a:t>
            </a:r>
          </a:p>
          <a:p>
            <a:pPr marL="285750" indent="-285750">
              <a:buFontTx/>
              <a:buChar char="-"/>
            </a:pPr>
            <a:r>
              <a:rPr lang="en-GB" dirty="0"/>
              <a:t>Lack of input validation</a:t>
            </a:r>
          </a:p>
          <a:p>
            <a:pPr marL="285750" indent="-285750">
              <a:buFontTx/>
              <a:buChar char="-"/>
            </a:pPr>
            <a:r>
              <a:rPr lang="en-GB" dirty="0"/>
              <a:t>Use of inadequate variables</a:t>
            </a:r>
          </a:p>
        </p:txBody>
      </p:sp>
    </p:spTree>
    <p:extLst>
      <p:ext uri="{BB962C8B-B14F-4D97-AF65-F5344CB8AC3E}">
        <p14:creationId xmlns:p14="http://schemas.microsoft.com/office/powerpoint/2010/main" val="148228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Explorer</a:t>
            </a:r>
          </a:p>
        </p:txBody>
      </p:sp>
      <p:sp>
        <p:nvSpPr>
          <p:cNvPr id="6" name="Dia számának helye 5">
            <a:extLst>
              <a:ext uri="{FF2B5EF4-FFF2-40B4-BE49-F238E27FC236}">
                <a16:creationId xmlns:a16="http://schemas.microsoft.com/office/drawing/2014/main" id="{3A8A205F-7D77-475E-84E3-61C19E2525D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2AF37085-3849-43D5-94D8-32B902600586}"/>
              </a:ext>
            </a:extLst>
          </p:cNvPr>
          <p:cNvSpPr txBox="1"/>
          <p:nvPr/>
        </p:nvSpPr>
        <p:spPr>
          <a:xfrm>
            <a:off x="526550" y="2121774"/>
            <a:ext cx="1518429"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Curiosity</a:t>
            </a:r>
          </a:p>
          <a:p>
            <a:pPr marL="342900" indent="-342900">
              <a:buFont typeface="+mj-lt"/>
              <a:buAutoNum type="arabicPeriod"/>
            </a:pPr>
            <a:r>
              <a:rPr lang="en-GB" dirty="0"/>
              <a:t>Show-off</a:t>
            </a:r>
          </a:p>
          <a:p>
            <a:pPr marL="342900" indent="-342900">
              <a:buFont typeface="+mj-lt"/>
              <a:buAutoNum type="arabicPeriod"/>
            </a:pPr>
            <a:r>
              <a:rPr lang="en-GB" dirty="0"/>
              <a:t>Test skills</a:t>
            </a:r>
          </a:p>
        </p:txBody>
      </p:sp>
      <p:sp>
        <p:nvSpPr>
          <p:cNvPr id="11" name="Szövegdoboz 10">
            <a:extLst>
              <a:ext uri="{FF2B5EF4-FFF2-40B4-BE49-F238E27FC236}">
                <a16:creationId xmlns:a16="http://schemas.microsoft.com/office/drawing/2014/main" id="{4C295452-038A-4839-9BE7-768F5D91A718}"/>
              </a:ext>
            </a:extLst>
          </p:cNvPr>
          <p:cNvSpPr txBox="1"/>
          <p:nvPr/>
        </p:nvSpPr>
        <p:spPr>
          <a:xfrm>
            <a:off x="408562" y="1299480"/>
            <a:ext cx="2287806" cy="369332"/>
          </a:xfrm>
          <a:prstGeom prst="rect">
            <a:avLst/>
          </a:prstGeom>
          <a:noFill/>
        </p:spPr>
        <p:txBody>
          <a:bodyPr wrap="none" rtlCol="0">
            <a:spAutoFit/>
          </a:bodyPr>
          <a:lstStyle/>
          <a:p>
            <a:r>
              <a:rPr lang="en-GB" dirty="0"/>
              <a:t>A.K.A. Script-kiddies</a:t>
            </a:r>
          </a:p>
        </p:txBody>
      </p:sp>
      <p:sp>
        <p:nvSpPr>
          <p:cNvPr id="12" name="Szövegdoboz 11">
            <a:extLst>
              <a:ext uri="{FF2B5EF4-FFF2-40B4-BE49-F238E27FC236}">
                <a16:creationId xmlns:a16="http://schemas.microsoft.com/office/drawing/2014/main" id="{16484091-5C39-453E-B714-1BDB99DDDFF3}"/>
              </a:ext>
            </a:extLst>
          </p:cNvPr>
          <p:cNvSpPr txBox="1"/>
          <p:nvPr/>
        </p:nvSpPr>
        <p:spPr>
          <a:xfrm>
            <a:off x="526550" y="5433020"/>
            <a:ext cx="8276168" cy="923330"/>
          </a:xfrm>
          <a:prstGeom prst="rect">
            <a:avLst/>
          </a:prstGeom>
          <a:noFill/>
        </p:spPr>
        <p:txBody>
          <a:bodyPr wrap="square" rtlCol="0">
            <a:spAutoFit/>
          </a:bodyPr>
          <a:lstStyle/>
          <a:p>
            <a:r>
              <a:rPr lang="en-GB"/>
              <a:t>Explorers do not intend to inflict serious damage, but they might change a page on a website to embarrass someone or do something to advertise to the world how clever they are.</a:t>
            </a:r>
          </a:p>
        </p:txBody>
      </p:sp>
      <p:sp>
        <p:nvSpPr>
          <p:cNvPr id="15" name="Szövegdoboz 14">
            <a:extLst>
              <a:ext uri="{FF2B5EF4-FFF2-40B4-BE49-F238E27FC236}">
                <a16:creationId xmlns:a16="http://schemas.microsoft.com/office/drawing/2014/main" id="{1DB839FB-D65B-4F02-BC2B-60192F6DCCFC}"/>
              </a:ext>
            </a:extLst>
          </p:cNvPr>
          <p:cNvSpPr txBox="1"/>
          <p:nvPr/>
        </p:nvSpPr>
        <p:spPr>
          <a:xfrm>
            <a:off x="526550" y="3550917"/>
            <a:ext cx="3929281"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Free or commercial hacking tools</a:t>
            </a:r>
          </a:p>
          <a:p>
            <a:pPr marL="342900" indent="-342900">
              <a:buFont typeface="+mj-lt"/>
              <a:buAutoNum type="arabicPeriod"/>
            </a:pPr>
            <a:r>
              <a:rPr lang="en-GB" dirty="0"/>
              <a:t>Phishing</a:t>
            </a:r>
          </a:p>
          <a:p>
            <a:pPr marL="342900" indent="-342900">
              <a:buFont typeface="+mj-lt"/>
              <a:buAutoNum type="arabicPeriod"/>
            </a:pPr>
            <a:r>
              <a:rPr lang="en-GB" dirty="0"/>
              <a:t>Opportunistic targeting</a:t>
            </a:r>
          </a:p>
          <a:p>
            <a:pPr marL="342900" indent="-342900">
              <a:buFont typeface="+mj-lt"/>
              <a:buAutoNum type="arabicPeriod"/>
            </a:pPr>
            <a:r>
              <a:rPr lang="en-GB" dirty="0"/>
              <a:t>Reconnaissance</a:t>
            </a:r>
          </a:p>
          <a:p>
            <a:pPr marL="342900" indent="-342900">
              <a:buFont typeface="+mj-lt"/>
              <a:buAutoNum type="arabicPeriod"/>
            </a:pPr>
            <a:endParaRPr lang="en-GB" dirty="0"/>
          </a:p>
        </p:txBody>
      </p:sp>
      <p:grpSp>
        <p:nvGrpSpPr>
          <p:cNvPr id="13" name="Csoportba foglalás 12">
            <a:extLst>
              <a:ext uri="{FF2B5EF4-FFF2-40B4-BE49-F238E27FC236}">
                <a16:creationId xmlns:a16="http://schemas.microsoft.com/office/drawing/2014/main" id="{CFE5EF0A-B641-49F6-885E-8F7D372ECA91}"/>
              </a:ext>
            </a:extLst>
          </p:cNvPr>
          <p:cNvGrpSpPr/>
          <p:nvPr/>
        </p:nvGrpSpPr>
        <p:grpSpPr>
          <a:xfrm>
            <a:off x="7855974" y="1484145"/>
            <a:ext cx="2520000" cy="3821097"/>
            <a:chOff x="7855974" y="1484145"/>
            <a:chExt cx="2520000" cy="3821097"/>
          </a:xfrm>
        </p:grpSpPr>
        <p:sp>
          <p:nvSpPr>
            <p:cNvPr id="7" name="Nyíl: felfelé mutató 6">
              <a:extLst>
                <a:ext uri="{FF2B5EF4-FFF2-40B4-BE49-F238E27FC236}">
                  <a16:creationId xmlns:a16="http://schemas.microsoft.com/office/drawing/2014/main" id="{B78FA574-8BCF-44D2-A386-81024B73805A}"/>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6" name="Nyíl: felfelé mutató 15">
              <a:extLst>
                <a:ext uri="{FF2B5EF4-FFF2-40B4-BE49-F238E27FC236}">
                  <a16:creationId xmlns:a16="http://schemas.microsoft.com/office/drawing/2014/main" id="{1DE3CDC7-4B60-449B-8A8E-A47A4281B5F8}"/>
                </a:ext>
              </a:extLst>
            </p:cNvPr>
            <p:cNvSpPr/>
            <p:nvPr/>
          </p:nvSpPr>
          <p:spPr>
            <a:xfrm>
              <a:off x="9115974" y="4013203"/>
              <a:ext cx="1260000" cy="12920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99797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5B11C2-E3D2-4812-809F-E40212928908}"/>
              </a:ext>
            </a:extLst>
          </p:cNvPr>
          <p:cNvSpPr>
            <a:spLocks noGrp="1"/>
          </p:cNvSpPr>
          <p:nvPr>
            <p:ph type="title"/>
          </p:nvPr>
        </p:nvSpPr>
        <p:spPr/>
        <p:txBody>
          <a:bodyPr/>
          <a:lstStyle/>
          <a:p>
            <a:r>
              <a:rPr lang="en-GB" dirty="0"/>
              <a:t>Vulnerabilities</a:t>
            </a:r>
          </a:p>
        </p:txBody>
      </p:sp>
      <p:pic>
        <p:nvPicPr>
          <p:cNvPr id="4" name="Kép 3">
            <a:extLst>
              <a:ext uri="{FF2B5EF4-FFF2-40B4-BE49-F238E27FC236}">
                <a16:creationId xmlns:a16="http://schemas.microsoft.com/office/drawing/2014/main" id="{6006EFCA-ECA1-4CC1-82EE-451A11691B2B}"/>
              </a:ext>
            </a:extLst>
          </p:cNvPr>
          <p:cNvPicPr>
            <a:picLocks noChangeAspect="1"/>
          </p:cNvPicPr>
          <p:nvPr/>
        </p:nvPicPr>
        <p:blipFill>
          <a:blip r:embed="rId3"/>
          <a:stretch>
            <a:fillRect/>
          </a:stretch>
        </p:blipFill>
        <p:spPr>
          <a:xfrm>
            <a:off x="1052359" y="2045108"/>
            <a:ext cx="4901538" cy="4122789"/>
          </a:xfrm>
          <a:prstGeom prst="rect">
            <a:avLst/>
          </a:prstGeom>
        </p:spPr>
      </p:pic>
      <p:pic>
        <p:nvPicPr>
          <p:cNvPr id="5" name="Kép 4">
            <a:extLst>
              <a:ext uri="{FF2B5EF4-FFF2-40B4-BE49-F238E27FC236}">
                <a16:creationId xmlns:a16="http://schemas.microsoft.com/office/drawing/2014/main" id="{7A5D89C0-C7B8-48AB-8372-ED6979014D30}"/>
              </a:ext>
            </a:extLst>
          </p:cNvPr>
          <p:cNvPicPr>
            <a:picLocks noChangeAspect="1"/>
          </p:cNvPicPr>
          <p:nvPr/>
        </p:nvPicPr>
        <p:blipFill>
          <a:blip r:embed="rId4"/>
          <a:stretch>
            <a:fillRect/>
          </a:stretch>
        </p:blipFill>
        <p:spPr>
          <a:xfrm>
            <a:off x="6457335" y="2045108"/>
            <a:ext cx="5233219" cy="3246975"/>
          </a:xfrm>
          <a:prstGeom prst="rect">
            <a:avLst/>
          </a:prstGeom>
        </p:spPr>
      </p:pic>
    </p:spTree>
    <p:extLst>
      <p:ext uri="{BB962C8B-B14F-4D97-AF65-F5344CB8AC3E}">
        <p14:creationId xmlns:p14="http://schemas.microsoft.com/office/powerpoint/2010/main" val="1514809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Attack Vector</a:t>
            </a:r>
          </a:p>
        </p:txBody>
      </p:sp>
      <p:sp>
        <p:nvSpPr>
          <p:cNvPr id="6" name="Dia számának helye 5">
            <a:extLst>
              <a:ext uri="{FF2B5EF4-FFF2-40B4-BE49-F238E27FC236}">
                <a16:creationId xmlns:a16="http://schemas.microsoft.com/office/drawing/2014/main" id="{4932EE4B-2952-470D-8873-11CEBE879E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aphicFrame>
        <p:nvGraphicFramePr>
          <p:cNvPr id="4" name="Diagram 3">
            <a:extLst>
              <a:ext uri="{FF2B5EF4-FFF2-40B4-BE49-F238E27FC236}">
                <a16:creationId xmlns:a16="http://schemas.microsoft.com/office/drawing/2014/main" id="{7765921D-C2BD-4F8C-94AC-BA7D46CAC8F5}"/>
              </a:ext>
            </a:extLst>
          </p:cNvPr>
          <p:cNvGraphicFramePr/>
          <p:nvPr>
            <p:extLst>
              <p:ext uri="{D42A27DB-BD31-4B8C-83A1-F6EECF244321}">
                <p14:modId xmlns:p14="http://schemas.microsoft.com/office/powerpoint/2010/main" val="57227564"/>
              </p:ext>
            </p:extLst>
          </p:nvPr>
        </p:nvGraphicFramePr>
        <p:xfrm>
          <a:off x="5090119" y="207725"/>
          <a:ext cx="6167816" cy="451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zövegdoboz 4">
            <a:extLst>
              <a:ext uri="{FF2B5EF4-FFF2-40B4-BE49-F238E27FC236}">
                <a16:creationId xmlns:a16="http://schemas.microsoft.com/office/drawing/2014/main" id="{6C0C5F7F-EA12-4C02-AA65-592CF8E02D33}"/>
              </a:ext>
            </a:extLst>
          </p:cNvPr>
          <p:cNvSpPr txBox="1"/>
          <p:nvPr/>
        </p:nvSpPr>
        <p:spPr>
          <a:xfrm>
            <a:off x="4553969" y="449128"/>
            <a:ext cx="3084061" cy="1477328"/>
          </a:xfrm>
          <a:prstGeom prst="rect">
            <a:avLst/>
          </a:prstGeom>
          <a:noFill/>
        </p:spPr>
        <p:txBody>
          <a:bodyPr wrap="square" rtlCol="0">
            <a:spAutoFit/>
          </a:bodyPr>
          <a:lstStyle/>
          <a:p>
            <a:r>
              <a:rPr lang="en-GB" dirty="0"/>
              <a:t>An attack vector is the method used to attack a target. It can be either a specific Method or Category of attack </a:t>
            </a:r>
          </a:p>
        </p:txBody>
      </p:sp>
      <p:graphicFrame>
        <p:nvGraphicFramePr>
          <p:cNvPr id="7" name="Diagram 6">
            <a:extLst>
              <a:ext uri="{FF2B5EF4-FFF2-40B4-BE49-F238E27FC236}">
                <a16:creationId xmlns:a16="http://schemas.microsoft.com/office/drawing/2014/main" id="{71F2A52B-3D75-4490-AFD4-FB5D3B4D7E09}"/>
              </a:ext>
            </a:extLst>
          </p:cNvPr>
          <p:cNvGraphicFramePr/>
          <p:nvPr>
            <p:extLst>
              <p:ext uri="{D42A27DB-BD31-4B8C-83A1-F6EECF244321}">
                <p14:modId xmlns:p14="http://schemas.microsoft.com/office/powerpoint/2010/main" val="646490631"/>
              </p:ext>
            </p:extLst>
          </p:nvPr>
        </p:nvGraphicFramePr>
        <p:xfrm>
          <a:off x="174072" y="3654595"/>
          <a:ext cx="4052079" cy="3203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Táblázat 7">
            <a:extLst>
              <a:ext uri="{FF2B5EF4-FFF2-40B4-BE49-F238E27FC236}">
                <a16:creationId xmlns:a16="http://schemas.microsoft.com/office/drawing/2014/main" id="{A957CE91-5251-4CD9-8891-D6F901D32AA9}"/>
              </a:ext>
            </a:extLst>
          </p:cNvPr>
          <p:cNvGraphicFramePr>
            <a:graphicFrameLocks noGrp="1"/>
          </p:cNvGraphicFramePr>
          <p:nvPr>
            <p:extLst>
              <p:ext uri="{D42A27DB-BD31-4B8C-83A1-F6EECF244321}">
                <p14:modId xmlns:p14="http://schemas.microsoft.com/office/powerpoint/2010/main" val="3735528000"/>
              </p:ext>
            </p:extLst>
          </p:nvPr>
        </p:nvGraphicFramePr>
        <p:xfrm>
          <a:off x="5101673" y="3772937"/>
          <a:ext cx="5920287" cy="1483360"/>
        </p:xfrm>
        <a:graphic>
          <a:graphicData uri="http://schemas.openxmlformats.org/drawingml/2006/table">
            <a:tbl>
              <a:tblPr firstRow="1" bandRow="1">
                <a:tableStyleId>{5C22544A-7EE6-4342-B048-85BDC9FD1C3A}</a:tableStyleId>
              </a:tblPr>
              <a:tblGrid>
                <a:gridCol w="1973429">
                  <a:extLst>
                    <a:ext uri="{9D8B030D-6E8A-4147-A177-3AD203B41FA5}">
                      <a16:colId xmlns:a16="http://schemas.microsoft.com/office/drawing/2014/main" val="2421066779"/>
                    </a:ext>
                  </a:extLst>
                </a:gridCol>
                <a:gridCol w="1973429">
                  <a:extLst>
                    <a:ext uri="{9D8B030D-6E8A-4147-A177-3AD203B41FA5}">
                      <a16:colId xmlns:a16="http://schemas.microsoft.com/office/drawing/2014/main" val="3183944852"/>
                    </a:ext>
                  </a:extLst>
                </a:gridCol>
                <a:gridCol w="1973429">
                  <a:extLst>
                    <a:ext uri="{9D8B030D-6E8A-4147-A177-3AD203B41FA5}">
                      <a16:colId xmlns:a16="http://schemas.microsoft.com/office/drawing/2014/main" val="2089073731"/>
                    </a:ext>
                  </a:extLst>
                </a:gridCol>
              </a:tblGrid>
              <a:tr h="370840">
                <a:tc>
                  <a:txBody>
                    <a:bodyPr/>
                    <a:lstStyle/>
                    <a:p>
                      <a:r>
                        <a:rPr lang="en-GB" noProof="0"/>
                        <a:t>Vulnerability</a:t>
                      </a:r>
                    </a:p>
                  </a:txBody>
                  <a:tcPr/>
                </a:tc>
                <a:tc>
                  <a:txBody>
                    <a:bodyPr/>
                    <a:lstStyle/>
                    <a:p>
                      <a:r>
                        <a:rPr lang="en-GB" noProof="0"/>
                        <a:t>Mechanism</a:t>
                      </a:r>
                    </a:p>
                  </a:txBody>
                  <a:tcPr/>
                </a:tc>
                <a:tc>
                  <a:txBody>
                    <a:bodyPr/>
                    <a:lstStyle/>
                    <a:p>
                      <a:r>
                        <a:rPr lang="en-GB" noProof="0"/>
                        <a:t>Pathway</a:t>
                      </a:r>
                    </a:p>
                  </a:txBody>
                  <a:tcPr/>
                </a:tc>
                <a:extLst>
                  <a:ext uri="{0D108BD9-81ED-4DB2-BD59-A6C34878D82A}">
                    <a16:rowId xmlns:a16="http://schemas.microsoft.com/office/drawing/2014/main" val="1260402597"/>
                  </a:ext>
                </a:extLst>
              </a:tr>
              <a:tr h="370840">
                <a:tc>
                  <a:txBody>
                    <a:bodyPr/>
                    <a:lstStyle/>
                    <a:p>
                      <a:r>
                        <a:rPr lang="en-GB" noProof="0"/>
                        <a:t>Server</a:t>
                      </a:r>
                    </a:p>
                  </a:txBody>
                  <a:tcPr/>
                </a:tc>
                <a:tc>
                  <a:txBody>
                    <a:bodyPr/>
                    <a:lstStyle/>
                    <a:p>
                      <a:r>
                        <a:rPr lang="en-GB" noProof="0"/>
                        <a:t>Botnet</a:t>
                      </a:r>
                    </a:p>
                  </a:txBody>
                  <a:tcPr/>
                </a:tc>
                <a:tc>
                  <a:txBody>
                    <a:bodyPr/>
                    <a:lstStyle/>
                    <a:p>
                      <a:r>
                        <a:rPr lang="en-GB" noProof="0"/>
                        <a:t>Internet</a:t>
                      </a:r>
                    </a:p>
                  </a:txBody>
                  <a:tcPr/>
                </a:tc>
                <a:extLst>
                  <a:ext uri="{0D108BD9-81ED-4DB2-BD59-A6C34878D82A}">
                    <a16:rowId xmlns:a16="http://schemas.microsoft.com/office/drawing/2014/main" val="1226380404"/>
                  </a:ext>
                </a:extLst>
              </a:tr>
              <a:tr h="370840">
                <a:tc>
                  <a:txBody>
                    <a:bodyPr/>
                    <a:lstStyle/>
                    <a:p>
                      <a:r>
                        <a:rPr lang="en-GB" noProof="0"/>
                        <a:t>Buffer overflow</a:t>
                      </a:r>
                    </a:p>
                  </a:txBody>
                  <a:tcPr/>
                </a:tc>
                <a:tc>
                  <a:txBody>
                    <a:bodyPr/>
                    <a:lstStyle/>
                    <a:p>
                      <a:r>
                        <a:rPr lang="en-GB" noProof="0"/>
                        <a:t>Backdoor</a:t>
                      </a:r>
                    </a:p>
                  </a:txBody>
                  <a:tcPr/>
                </a:tc>
                <a:tc>
                  <a:txBody>
                    <a:bodyPr/>
                    <a:lstStyle/>
                    <a:p>
                      <a:r>
                        <a:rPr lang="en-GB" noProof="0"/>
                        <a:t>Watering hole</a:t>
                      </a:r>
                    </a:p>
                  </a:txBody>
                  <a:tcPr/>
                </a:tc>
                <a:extLst>
                  <a:ext uri="{0D108BD9-81ED-4DB2-BD59-A6C34878D82A}">
                    <a16:rowId xmlns:a16="http://schemas.microsoft.com/office/drawing/2014/main" val="380756721"/>
                  </a:ext>
                </a:extLst>
              </a:tr>
              <a:tr h="370840">
                <a:tc>
                  <a:txBody>
                    <a:bodyPr/>
                    <a:lstStyle/>
                    <a:p>
                      <a:r>
                        <a:rPr lang="en-GB" noProof="0"/>
                        <a:t>Open database</a:t>
                      </a:r>
                    </a:p>
                  </a:txBody>
                  <a:tcPr/>
                </a:tc>
                <a:tc>
                  <a:txBody>
                    <a:bodyPr/>
                    <a:lstStyle/>
                    <a:p>
                      <a:r>
                        <a:rPr lang="en-GB" noProof="0"/>
                        <a:t>Logic bomb</a:t>
                      </a:r>
                    </a:p>
                  </a:txBody>
                  <a:tcPr/>
                </a:tc>
                <a:tc>
                  <a:txBody>
                    <a:bodyPr/>
                    <a:lstStyle/>
                    <a:p>
                      <a:r>
                        <a:rPr lang="en-GB" noProof="0" dirty="0"/>
                        <a:t>Human</a:t>
                      </a:r>
                    </a:p>
                  </a:txBody>
                  <a:tcPr/>
                </a:tc>
                <a:extLst>
                  <a:ext uri="{0D108BD9-81ED-4DB2-BD59-A6C34878D82A}">
                    <a16:rowId xmlns:a16="http://schemas.microsoft.com/office/drawing/2014/main" val="2729310568"/>
                  </a:ext>
                </a:extLst>
              </a:tr>
            </a:tbl>
          </a:graphicData>
        </a:graphic>
      </p:graphicFrame>
    </p:spTree>
    <p:extLst>
      <p:ext uri="{BB962C8B-B14F-4D97-AF65-F5344CB8AC3E}">
        <p14:creationId xmlns:p14="http://schemas.microsoft.com/office/powerpoint/2010/main" val="3572760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Attack</a:t>
            </a:r>
            <a:r>
              <a:rPr lang="hu-HU" dirty="0"/>
              <a:t> Surface</a:t>
            </a:r>
          </a:p>
        </p:txBody>
      </p:sp>
      <p:sp>
        <p:nvSpPr>
          <p:cNvPr id="6" name="Téglalap 5">
            <a:extLst>
              <a:ext uri="{FF2B5EF4-FFF2-40B4-BE49-F238E27FC236}">
                <a16:creationId xmlns:a16="http://schemas.microsoft.com/office/drawing/2014/main" id="{3436106D-3974-43ED-AB61-7CBD8B3593B6}"/>
              </a:ext>
            </a:extLst>
          </p:cNvPr>
          <p:cNvSpPr/>
          <p:nvPr/>
        </p:nvSpPr>
        <p:spPr>
          <a:xfrm>
            <a:off x="10704512" y="249114"/>
            <a:ext cx="1343701" cy="369332"/>
          </a:xfrm>
          <a:prstGeom prst="rect">
            <a:avLst/>
          </a:prstGeom>
        </p:spPr>
        <p:txBody>
          <a:bodyPr wrap="none">
            <a:spAutoFit/>
          </a:bodyPr>
          <a:lstStyle/>
          <a:p>
            <a:r>
              <a:rPr lang="en-GB" b="1" dirty="0">
                <a:solidFill>
                  <a:srgbClr val="FFFFFF"/>
                </a:solidFill>
                <a:highlight>
                  <a:srgbClr val="000000"/>
                </a:highlight>
                <a:latin typeface="Open Sans"/>
              </a:rPr>
              <a:t>TLP:CLEAR</a:t>
            </a:r>
            <a:endParaRPr lang="en-GB" dirty="0">
              <a:highlight>
                <a:srgbClr val="000000"/>
              </a:highlight>
            </a:endParaRPr>
          </a:p>
        </p:txBody>
      </p:sp>
      <p:sp>
        <p:nvSpPr>
          <p:cNvPr id="7" name="Dia számának helye 5">
            <a:extLst>
              <a:ext uri="{FF2B5EF4-FFF2-40B4-BE49-F238E27FC236}">
                <a16:creationId xmlns:a16="http://schemas.microsoft.com/office/drawing/2014/main" id="{88CF793E-165E-4559-AFE2-E60B21AB2FB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4" name="Csoportba foglalás 3">
            <a:extLst>
              <a:ext uri="{FF2B5EF4-FFF2-40B4-BE49-F238E27FC236}">
                <a16:creationId xmlns:a16="http://schemas.microsoft.com/office/drawing/2014/main" id="{D08A8889-4F9F-4F9E-9786-0DE6CEB8E59B}"/>
              </a:ext>
            </a:extLst>
          </p:cNvPr>
          <p:cNvGrpSpPr/>
          <p:nvPr/>
        </p:nvGrpSpPr>
        <p:grpSpPr>
          <a:xfrm>
            <a:off x="340084" y="1389466"/>
            <a:ext cx="5259797" cy="5610450"/>
            <a:chOff x="3466101" y="1247550"/>
            <a:chExt cx="5259797" cy="5610450"/>
          </a:xfrm>
        </p:grpSpPr>
        <p:pic>
          <p:nvPicPr>
            <p:cNvPr id="16386" name="Picture 2" descr="Free vector graphic: Vitruvian Man, Anatomy, Science - Free Image on ...">
              <a:extLst>
                <a:ext uri="{FF2B5EF4-FFF2-40B4-BE49-F238E27FC236}">
                  <a16:creationId xmlns:a16="http://schemas.microsoft.com/office/drawing/2014/main" id="{01A9A239-30C7-4318-BD90-A9CD962E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101" y="1247550"/>
              <a:ext cx="5259797" cy="5610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Enhanced Combat Helmet (United States) - Wikipedia">
              <a:extLst>
                <a:ext uri="{FF2B5EF4-FFF2-40B4-BE49-F238E27FC236}">
                  <a16:creationId xmlns:a16="http://schemas.microsoft.com/office/drawing/2014/main" id="{545BD62A-7EE1-472F-852E-D89A8A771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424" y="1485937"/>
              <a:ext cx="637151" cy="60427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external-content.duckduckgo.com/iu/?u=https%3A%2F%2Ftse3.mm.bing.net%2Fth%3Fid%3DOIP.m5nmvr_Y2-fnstzaJH915AHaHa%26pid%3DApi&amp;f=1&amp;ipt=03b108d3ca006e7733fbd03673e8dd393c72752f1fb5fe103b698449a4bac700&amp;ipo=images">
              <a:extLst>
                <a:ext uri="{FF2B5EF4-FFF2-40B4-BE49-F238E27FC236}">
                  <a16:creationId xmlns:a16="http://schemas.microsoft.com/office/drawing/2014/main" id="{3EED3A74-9613-450A-8AEE-8A58D3043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8948" y="2899667"/>
              <a:ext cx="1254101" cy="1254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Csoportba foglalás 4">
            <a:extLst>
              <a:ext uri="{FF2B5EF4-FFF2-40B4-BE49-F238E27FC236}">
                <a16:creationId xmlns:a16="http://schemas.microsoft.com/office/drawing/2014/main" id="{54043741-49AF-4E5E-9FE0-77E9D49501BD}"/>
              </a:ext>
            </a:extLst>
          </p:cNvPr>
          <p:cNvGrpSpPr/>
          <p:nvPr/>
        </p:nvGrpSpPr>
        <p:grpSpPr>
          <a:xfrm>
            <a:off x="7024505" y="2195200"/>
            <a:ext cx="3676614" cy="4413686"/>
            <a:chOff x="1238951" y="1767261"/>
            <a:chExt cx="3676614" cy="4413686"/>
          </a:xfrm>
        </p:grpSpPr>
        <p:pic>
          <p:nvPicPr>
            <p:cNvPr id="16392" name="Picture 8" descr="Contraseña App Aplicación - Imagen gratis en Pixabay">
              <a:extLst>
                <a:ext uri="{FF2B5EF4-FFF2-40B4-BE49-F238E27FC236}">
                  <a16:creationId xmlns:a16="http://schemas.microsoft.com/office/drawing/2014/main" id="{2DDE60CA-9A75-4A81-8D35-DAAC4235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5565" y="1767261"/>
              <a:ext cx="2160000" cy="150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4" name="Picture 10" descr="Best Practices for Patch Management | Techno FAQ">
              <a:extLst>
                <a:ext uri="{FF2B5EF4-FFF2-40B4-BE49-F238E27FC236}">
                  <a16:creationId xmlns:a16="http://schemas.microsoft.com/office/drawing/2014/main" id="{DE0DDDC1-E997-48C3-95E6-78E2A303D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951" y="4750791"/>
              <a:ext cx="2160000" cy="14301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6" name="Picture 12" descr="https://external-content.duckduckgo.com/iu/?u=https%3A%2F%2Ftse3.mm.bing.net%2Fth%3Fid%3DOIP.-DhKUTx6HND3OxGY82zgTgHaEI%26pid%3DApi&amp;f=1&amp;ipt=e37363734e8d0a3747b3146945ed3ae54301e98ea68e9ee4597b306b6895075f&amp;ipo=images">
              <a:extLst>
                <a:ext uri="{FF2B5EF4-FFF2-40B4-BE49-F238E27FC236}">
                  <a16:creationId xmlns:a16="http://schemas.microsoft.com/office/drawing/2014/main" id="{3F13A3D2-437D-4D25-AB01-5DADF62FD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565" y="3411684"/>
              <a:ext cx="2160000" cy="1203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53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sp>
        <p:nvSpPr>
          <p:cNvPr id="3" name="Tartalom helye 2"/>
          <p:cNvSpPr>
            <a:spLocks noGrp="1"/>
          </p:cNvSpPr>
          <p:nvPr>
            <p:ph idx="1"/>
          </p:nvPr>
        </p:nvSpPr>
        <p:spPr>
          <a:xfrm>
            <a:off x="609600" y="2420888"/>
            <a:ext cx="10972800" cy="2620885"/>
          </a:xfrm>
        </p:spPr>
        <p:txBody>
          <a:bodyPr/>
          <a:lstStyle/>
          <a:p>
            <a:pPr marL="0" indent="0">
              <a:buNone/>
            </a:pPr>
            <a:r>
              <a:rPr lang="hu-HU" dirty="0"/>
              <a:t>„</a:t>
            </a:r>
            <a:r>
              <a:rPr lang="en-US" dirty="0"/>
              <a:t>Threat intelligence is evidence-based knowledge, including context, mechanisms, indicators, implications and actionable advice, about an existing or emerging menace or hazard to assets that can be used to inform decisions regarding the subject's response to that menace or hazard.</a:t>
            </a:r>
            <a:r>
              <a:rPr lang="hu-HU" dirty="0"/>
              <a:t>”</a:t>
            </a:r>
          </a:p>
          <a:p>
            <a:pPr marL="0" indent="0">
              <a:buNone/>
            </a:pPr>
            <a:endParaRPr lang="hu-HU" dirty="0"/>
          </a:p>
        </p:txBody>
      </p:sp>
      <p:sp>
        <p:nvSpPr>
          <p:cNvPr id="4" name="Szövegdoboz 3">
            <a:extLst>
              <a:ext uri="{FF2B5EF4-FFF2-40B4-BE49-F238E27FC236}">
                <a16:creationId xmlns:a16="http://schemas.microsoft.com/office/drawing/2014/main" id="{31F7927A-BD60-407A-B64C-D64A52990BA8}"/>
              </a:ext>
            </a:extLst>
          </p:cNvPr>
          <p:cNvSpPr txBox="1"/>
          <p:nvPr/>
        </p:nvSpPr>
        <p:spPr>
          <a:xfrm>
            <a:off x="7680176" y="4672441"/>
            <a:ext cx="24161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Gartner, 16 May 2013</a:t>
            </a:r>
          </a:p>
        </p:txBody>
      </p:sp>
      <p:sp>
        <p:nvSpPr>
          <p:cNvPr id="7" name="Dia számának helye 5">
            <a:extLst>
              <a:ext uri="{FF2B5EF4-FFF2-40B4-BE49-F238E27FC236}">
                <a16:creationId xmlns:a16="http://schemas.microsoft.com/office/drawing/2014/main" id="{018F35F1-4542-43C3-B514-14299FFD41EA}"/>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76835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graphicFrame>
        <p:nvGraphicFramePr>
          <p:cNvPr id="8" name="Diagram 7">
            <a:extLst>
              <a:ext uri="{FF2B5EF4-FFF2-40B4-BE49-F238E27FC236}">
                <a16:creationId xmlns:a16="http://schemas.microsoft.com/office/drawing/2014/main" id="{83052DB1-B543-4EC8-85BB-22F4E17AB441}"/>
              </a:ext>
            </a:extLst>
          </p:cNvPr>
          <p:cNvGraphicFramePr/>
          <p:nvPr>
            <p:extLst>
              <p:ext uri="{D42A27DB-BD31-4B8C-83A1-F6EECF244321}">
                <p14:modId xmlns:p14="http://schemas.microsoft.com/office/powerpoint/2010/main" val="2684838187"/>
              </p:ext>
            </p:extLst>
          </p:nvPr>
        </p:nvGraphicFramePr>
        <p:xfrm>
          <a:off x="2182813"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ia számának helye 5">
            <a:extLst>
              <a:ext uri="{FF2B5EF4-FFF2-40B4-BE49-F238E27FC236}">
                <a16:creationId xmlns:a16="http://schemas.microsoft.com/office/drawing/2014/main" id="{DD98C75E-A2A9-491E-A7CB-FB559FE44C4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5261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Where do I find Intelligence?</a:t>
            </a:r>
          </a:p>
        </p:txBody>
      </p:sp>
      <p:graphicFrame>
        <p:nvGraphicFramePr>
          <p:cNvPr id="3" name="Diagram 2">
            <a:extLst>
              <a:ext uri="{FF2B5EF4-FFF2-40B4-BE49-F238E27FC236}">
                <a16:creationId xmlns:a16="http://schemas.microsoft.com/office/drawing/2014/main" id="{266EB313-D951-4231-A2CB-F704EC122ACA}"/>
              </a:ext>
            </a:extLst>
          </p:cNvPr>
          <p:cNvGraphicFramePr/>
          <p:nvPr>
            <p:extLst>
              <p:ext uri="{D42A27DB-BD31-4B8C-83A1-F6EECF244321}">
                <p14:modId xmlns:p14="http://schemas.microsoft.com/office/powerpoint/2010/main" val="661611408"/>
              </p:ext>
            </p:extLst>
          </p:nvPr>
        </p:nvGraphicFramePr>
        <p:xfrm>
          <a:off x="-96688"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Nyíl: lefelé mutató 3">
            <a:extLst>
              <a:ext uri="{FF2B5EF4-FFF2-40B4-BE49-F238E27FC236}">
                <a16:creationId xmlns:a16="http://schemas.microsoft.com/office/drawing/2014/main" id="{EB25386C-1358-4D36-BDB5-C6B5B05BBD56}"/>
              </a:ext>
            </a:extLst>
          </p:cNvPr>
          <p:cNvSpPr/>
          <p:nvPr/>
        </p:nvSpPr>
        <p:spPr>
          <a:xfrm rot="10800000">
            <a:off x="7248128" y="1772816"/>
            <a:ext cx="1104305" cy="417646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dirty="0">
                <a:ln>
                  <a:noFill/>
                </a:ln>
                <a:solidFill>
                  <a:schemeClr val="bg2">
                    <a:lumMod val="10000"/>
                  </a:schemeClr>
                </a:solidFill>
                <a:effectLst/>
                <a:uLnTx/>
                <a:uFillTx/>
                <a:latin typeface="Calibri"/>
                <a:ea typeface="+mn-ea"/>
                <a:cs typeface="+mn-cs"/>
              </a:rPr>
              <a:t>Reliability</a:t>
            </a:r>
          </a:p>
        </p:txBody>
      </p:sp>
      <p:grpSp>
        <p:nvGrpSpPr>
          <p:cNvPr id="9" name="Csoportba foglalás 8">
            <a:extLst>
              <a:ext uri="{FF2B5EF4-FFF2-40B4-BE49-F238E27FC236}">
                <a16:creationId xmlns:a16="http://schemas.microsoft.com/office/drawing/2014/main" id="{3A02058C-39D7-4FFA-B9D9-DD955C19FD8B}"/>
              </a:ext>
            </a:extLst>
          </p:cNvPr>
          <p:cNvGrpSpPr/>
          <p:nvPr/>
        </p:nvGrpSpPr>
        <p:grpSpPr>
          <a:xfrm>
            <a:off x="8472264" y="3219698"/>
            <a:ext cx="3522133" cy="1649462"/>
            <a:chOff x="3657599" y="1987814"/>
            <a:chExt cx="3522133" cy="1282700"/>
          </a:xfrm>
        </p:grpSpPr>
        <p:sp>
          <p:nvSpPr>
            <p:cNvPr id="10" name="Téglalap: lekerekített 9">
              <a:extLst>
                <a:ext uri="{FF2B5EF4-FFF2-40B4-BE49-F238E27FC236}">
                  <a16:creationId xmlns:a16="http://schemas.microsoft.com/office/drawing/2014/main" id="{B6A37F3C-CC22-48FB-80DC-EE948259C3DA}"/>
                </a:ext>
              </a:extLst>
            </p:cNvPr>
            <p:cNvSpPr/>
            <p:nvPr/>
          </p:nvSpPr>
          <p:spPr>
            <a:xfrm>
              <a:off x="3657599" y="1987814"/>
              <a:ext cx="3522133" cy="1282700"/>
            </a:xfrm>
            <a:prstGeom prst="roundRect">
              <a:avLst/>
            </a:pr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Téglalap: lekerekített 4">
              <a:extLst>
                <a:ext uri="{FF2B5EF4-FFF2-40B4-BE49-F238E27FC236}">
                  <a16:creationId xmlns:a16="http://schemas.microsoft.com/office/drawing/2014/main" id="{14ADBBC3-3E71-4F93-8E35-FEA67E51826D}"/>
                </a:ext>
              </a:extLst>
            </p:cNvPr>
            <p:cNvSpPr txBox="1"/>
            <p:nvPr/>
          </p:nvSpPr>
          <p:spPr>
            <a:xfrm>
              <a:off x="3720215" y="2050430"/>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TI providers, Communities (FIRST, CNW)</a:t>
              </a:r>
            </a:p>
          </p:txBody>
        </p:sp>
      </p:grpSp>
      <p:grpSp>
        <p:nvGrpSpPr>
          <p:cNvPr id="12" name="Csoportba foglalás 11">
            <a:extLst>
              <a:ext uri="{FF2B5EF4-FFF2-40B4-BE49-F238E27FC236}">
                <a16:creationId xmlns:a16="http://schemas.microsoft.com/office/drawing/2014/main" id="{4E778FDD-C6C5-456C-8ED6-8B90700A82D1}"/>
              </a:ext>
            </a:extLst>
          </p:cNvPr>
          <p:cNvGrpSpPr/>
          <p:nvPr/>
        </p:nvGrpSpPr>
        <p:grpSpPr>
          <a:xfrm>
            <a:off x="8472263" y="5157192"/>
            <a:ext cx="3522133" cy="1649462"/>
            <a:chOff x="3657599" y="3430852"/>
            <a:chExt cx="3522133" cy="1282700"/>
          </a:xfrm>
        </p:grpSpPr>
        <p:sp>
          <p:nvSpPr>
            <p:cNvPr id="13" name="Téglalap: lekerekített 12">
              <a:extLst>
                <a:ext uri="{FF2B5EF4-FFF2-40B4-BE49-F238E27FC236}">
                  <a16:creationId xmlns:a16="http://schemas.microsoft.com/office/drawing/2014/main" id="{002E1CD4-E9DD-4A82-9B20-5BD04398E093}"/>
                </a:ext>
              </a:extLst>
            </p:cNvPr>
            <p:cNvSpPr/>
            <p:nvPr/>
          </p:nvSpPr>
          <p:spPr>
            <a:xfrm>
              <a:off x="3657599" y="3430852"/>
              <a:ext cx="3522133" cy="1282700"/>
            </a:xfrm>
            <a:prstGeom prst="roundRect">
              <a:avLst/>
            </a:pr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Téglalap: lekerekített 4">
              <a:extLst>
                <a:ext uri="{FF2B5EF4-FFF2-40B4-BE49-F238E27FC236}">
                  <a16:creationId xmlns:a16="http://schemas.microsoft.com/office/drawing/2014/main" id="{9CB87DA6-1242-4B24-BBAB-755CB4D89D8A}"/>
                </a:ext>
              </a:extLst>
            </p:cNvPr>
            <p:cNvSpPr txBox="1"/>
            <p:nvPr/>
          </p:nvSpPr>
          <p:spPr>
            <a:xfrm>
              <a:off x="3720215" y="3493468"/>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err="1">
                  <a:ln>
                    <a:noFill/>
                  </a:ln>
                  <a:solidFill>
                    <a:prstClr val="black">
                      <a:hueOff val="0"/>
                      <a:satOff val="0"/>
                      <a:lumOff val="0"/>
                      <a:alphaOff val="0"/>
                    </a:prstClr>
                  </a:solidFill>
                  <a:effectLst/>
                  <a:uLnTx/>
                  <a:uFillTx/>
                  <a:latin typeface="Calibri"/>
                  <a:ea typeface="+mn-ea"/>
                  <a:cs typeface="+mn-cs"/>
                </a:rPr>
                <a:t>GreyNoise</a:t>
              </a: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 ENISA, CISA, NIST, CVSS</a:t>
              </a:r>
            </a:p>
          </p:txBody>
        </p:sp>
      </p:grpSp>
      <p:grpSp>
        <p:nvGrpSpPr>
          <p:cNvPr id="16" name="Csoportba foglalás 15">
            <a:extLst>
              <a:ext uri="{FF2B5EF4-FFF2-40B4-BE49-F238E27FC236}">
                <a16:creationId xmlns:a16="http://schemas.microsoft.com/office/drawing/2014/main" id="{B1DF0689-6A85-4246-8E09-68FE06BBC6E0}"/>
              </a:ext>
            </a:extLst>
          </p:cNvPr>
          <p:cNvGrpSpPr/>
          <p:nvPr/>
        </p:nvGrpSpPr>
        <p:grpSpPr>
          <a:xfrm>
            <a:off x="8472263" y="1295658"/>
            <a:ext cx="3522133" cy="1649462"/>
            <a:chOff x="3657599" y="3430852"/>
            <a:chExt cx="3522133" cy="1282700"/>
          </a:xfrm>
        </p:grpSpPr>
        <p:sp>
          <p:nvSpPr>
            <p:cNvPr id="17" name="Téglalap: lekerekített 16">
              <a:extLst>
                <a:ext uri="{FF2B5EF4-FFF2-40B4-BE49-F238E27FC236}">
                  <a16:creationId xmlns:a16="http://schemas.microsoft.com/office/drawing/2014/main" id="{F5C96EBF-341B-4040-B123-65E159F2CD56}"/>
                </a:ext>
              </a:extLst>
            </p:cNvPr>
            <p:cNvSpPr/>
            <p:nvPr/>
          </p:nvSpPr>
          <p:spPr>
            <a:xfrm>
              <a:off x="3657599" y="3430852"/>
              <a:ext cx="3522133" cy="1282700"/>
            </a:xfrm>
            <a:prstGeom prst="roundRect">
              <a:avLst/>
            </a:prstGeom>
          </p:spPr>
          <p:style>
            <a:lnRef idx="2">
              <a:schemeClr val="accent5"/>
            </a:lnRef>
            <a:fillRef idx="1">
              <a:schemeClr val="lt1"/>
            </a:fillRef>
            <a:effectRef idx="0">
              <a:schemeClr val="accent5"/>
            </a:effectRef>
            <a:fontRef idx="minor">
              <a:schemeClr val="dk1"/>
            </a:fontRef>
          </p:style>
        </p:sp>
        <p:sp>
          <p:nvSpPr>
            <p:cNvPr id="18" name="Téglalap: lekerekített 4">
              <a:extLst>
                <a:ext uri="{FF2B5EF4-FFF2-40B4-BE49-F238E27FC236}">
                  <a16:creationId xmlns:a16="http://schemas.microsoft.com/office/drawing/2014/main" id="{5EF7FB9C-A12A-4ECA-8F83-829338A99DAC}"/>
                </a:ext>
              </a:extLst>
            </p:cNvPr>
            <p:cNvSpPr txBox="1"/>
            <p:nvPr/>
          </p:nvSpPr>
          <p:spPr>
            <a:xfrm>
              <a:off x="3678200" y="3479346"/>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server logs, network device logs, past incident reports, captured network traffic</a:t>
              </a:r>
            </a:p>
          </p:txBody>
        </p:sp>
      </p:grpSp>
      <p:sp>
        <p:nvSpPr>
          <p:cNvPr id="15" name="Dia számának helye 5">
            <a:extLst>
              <a:ext uri="{FF2B5EF4-FFF2-40B4-BE49-F238E27FC236}">
                <a16:creationId xmlns:a16="http://schemas.microsoft.com/office/drawing/2014/main" id="{4AFED6CC-625D-44F5-9D66-2401C3A08366}"/>
              </a:ext>
            </a:extLst>
          </p:cNvPr>
          <p:cNvSpPr>
            <a:spLocks noGrp="1"/>
          </p:cNvSpPr>
          <p:nvPr>
            <p:ph type="sldNum" sz="quarter" idx="4"/>
          </p:nvPr>
        </p:nvSpPr>
        <p:spPr>
          <a:xfrm>
            <a:off x="11170920" y="6481789"/>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9369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I have Intelligence, what’s next?</a:t>
            </a:r>
          </a:p>
        </p:txBody>
      </p:sp>
      <p:graphicFrame>
        <p:nvGraphicFramePr>
          <p:cNvPr id="6" name="Diagram 5">
            <a:extLst>
              <a:ext uri="{FF2B5EF4-FFF2-40B4-BE49-F238E27FC236}">
                <a16:creationId xmlns:a16="http://schemas.microsoft.com/office/drawing/2014/main" id="{20859A6E-78CE-4160-B3CA-0B7305D4C370}"/>
              </a:ext>
            </a:extLst>
          </p:cNvPr>
          <p:cNvGraphicFramePr/>
          <p:nvPr/>
        </p:nvGraphicFramePr>
        <p:xfrm>
          <a:off x="3432164" y="13407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Csoportba foglalás 18">
            <a:extLst>
              <a:ext uri="{FF2B5EF4-FFF2-40B4-BE49-F238E27FC236}">
                <a16:creationId xmlns:a16="http://schemas.microsoft.com/office/drawing/2014/main" id="{E513AA56-C3E4-4674-81DC-6F2428B6649F}"/>
              </a:ext>
            </a:extLst>
          </p:cNvPr>
          <p:cNvGrpSpPr/>
          <p:nvPr/>
        </p:nvGrpSpPr>
        <p:grpSpPr>
          <a:xfrm>
            <a:off x="191344" y="5357743"/>
            <a:ext cx="3528392" cy="1225619"/>
            <a:chOff x="6138344" y="4161686"/>
            <a:chExt cx="1750966" cy="1225619"/>
          </a:xfrm>
        </p:grpSpPr>
        <p:sp>
          <p:nvSpPr>
            <p:cNvPr id="20" name="Téglalap: lekerekített 19">
              <a:extLst>
                <a:ext uri="{FF2B5EF4-FFF2-40B4-BE49-F238E27FC236}">
                  <a16:creationId xmlns:a16="http://schemas.microsoft.com/office/drawing/2014/main" id="{FDD44BCF-3194-4D85-9581-4F1FE7CA9F8C}"/>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21" name="Téglalap: lekerekített 4">
              <a:extLst>
                <a:ext uri="{FF2B5EF4-FFF2-40B4-BE49-F238E27FC236}">
                  <a16:creationId xmlns:a16="http://schemas.microsoft.com/office/drawing/2014/main" id="{9A63A78F-0234-4291-81B2-869D8DD63C8B}"/>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DON’T forget to SHARE!</a:t>
              </a:r>
            </a:p>
          </p:txBody>
        </p:sp>
      </p:grpSp>
      <p:sp>
        <p:nvSpPr>
          <p:cNvPr id="7" name="Dia számának helye 5">
            <a:extLst>
              <a:ext uri="{FF2B5EF4-FFF2-40B4-BE49-F238E27FC236}">
                <a16:creationId xmlns:a16="http://schemas.microsoft.com/office/drawing/2014/main" id="{1395C6A8-34EF-4734-B87E-2E74A7E33102}"/>
              </a:ext>
            </a:extLst>
          </p:cNvPr>
          <p:cNvSpPr>
            <a:spLocks noGrp="1"/>
          </p:cNvSpPr>
          <p:nvPr>
            <p:ph type="sldNum" sz="quarter" idx="4"/>
          </p:nvPr>
        </p:nvSpPr>
        <p:spPr>
          <a:xfrm>
            <a:off x="11170920" y="6492875"/>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3602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a:t>
            </a:r>
            <a:r>
              <a:rPr lang="hu-HU" dirty="0"/>
              <a:t> </a:t>
            </a:r>
            <a:r>
              <a:rPr lang="hu-HU" dirty="0" err="1"/>
              <a:t>Reports</a:t>
            </a:r>
            <a:endParaRPr lang="hu-HU" dirty="0"/>
          </a:p>
        </p:txBody>
      </p:sp>
      <p:sp>
        <p:nvSpPr>
          <p:cNvPr id="4" name="Téglalap 3">
            <a:extLst>
              <a:ext uri="{FF2B5EF4-FFF2-40B4-BE49-F238E27FC236}">
                <a16:creationId xmlns:a16="http://schemas.microsoft.com/office/drawing/2014/main" id="{66BC1586-F399-4A1E-8918-EBAE9B7CCF62}"/>
              </a:ext>
            </a:extLst>
          </p:cNvPr>
          <p:cNvSpPr/>
          <p:nvPr/>
        </p:nvSpPr>
        <p:spPr>
          <a:xfrm>
            <a:off x="10704512" y="257920"/>
            <a:ext cx="1440160" cy="369332"/>
          </a:xfrm>
          <a:prstGeom prst="rect">
            <a:avLst/>
          </a:prstGeom>
        </p:spPr>
        <p:txBody>
          <a:bodyPr wrap="square">
            <a:spAutoFit/>
          </a:bodyPr>
          <a:lstStyle/>
          <a:p>
            <a:r>
              <a:rPr lang="en-GB" b="1" dirty="0">
                <a:solidFill>
                  <a:srgbClr val="33FF00"/>
                </a:solidFill>
                <a:highlight>
                  <a:srgbClr val="000000"/>
                </a:highlight>
                <a:latin typeface="Open Sans"/>
              </a:rPr>
              <a:t>TLP:GREEN</a:t>
            </a:r>
            <a:endParaRPr lang="en-GB" dirty="0">
              <a:highlight>
                <a:srgbClr val="000000"/>
              </a:highlight>
            </a:endParaRPr>
          </a:p>
        </p:txBody>
      </p:sp>
      <p:pic>
        <p:nvPicPr>
          <p:cNvPr id="7" name="Kép 6">
            <a:extLst>
              <a:ext uri="{FF2B5EF4-FFF2-40B4-BE49-F238E27FC236}">
                <a16:creationId xmlns:a16="http://schemas.microsoft.com/office/drawing/2014/main" id="{7330FF37-8579-4EAC-9CC4-F275A9A723D3}"/>
              </a:ext>
            </a:extLst>
          </p:cNvPr>
          <p:cNvPicPr>
            <a:picLocks noChangeAspect="1"/>
          </p:cNvPicPr>
          <p:nvPr/>
        </p:nvPicPr>
        <p:blipFill>
          <a:blip r:embed="rId3"/>
          <a:stretch>
            <a:fillRect/>
          </a:stretch>
        </p:blipFill>
        <p:spPr>
          <a:xfrm>
            <a:off x="191344" y="2784744"/>
            <a:ext cx="4267652" cy="3854177"/>
          </a:xfrm>
          <a:prstGeom prst="rect">
            <a:avLst/>
          </a:prstGeom>
        </p:spPr>
      </p:pic>
      <p:grpSp>
        <p:nvGrpSpPr>
          <p:cNvPr id="10" name="Csoportba foglalás 9">
            <a:extLst>
              <a:ext uri="{FF2B5EF4-FFF2-40B4-BE49-F238E27FC236}">
                <a16:creationId xmlns:a16="http://schemas.microsoft.com/office/drawing/2014/main" id="{D630E1F7-1E87-4890-A6A2-DA51CEB1B091}"/>
              </a:ext>
            </a:extLst>
          </p:cNvPr>
          <p:cNvGrpSpPr/>
          <p:nvPr/>
        </p:nvGrpSpPr>
        <p:grpSpPr>
          <a:xfrm>
            <a:off x="4799856" y="1265235"/>
            <a:ext cx="3746203" cy="4060701"/>
            <a:chOff x="4738466" y="1124744"/>
            <a:chExt cx="5257801" cy="5644877"/>
          </a:xfrm>
        </p:grpSpPr>
        <p:pic>
          <p:nvPicPr>
            <p:cNvPr id="8" name="Kép 7">
              <a:extLst>
                <a:ext uri="{FF2B5EF4-FFF2-40B4-BE49-F238E27FC236}">
                  <a16:creationId xmlns:a16="http://schemas.microsoft.com/office/drawing/2014/main" id="{D561CE93-5F0A-4146-A594-F3E2135FF909}"/>
                </a:ext>
              </a:extLst>
            </p:cNvPr>
            <p:cNvPicPr>
              <a:picLocks noChangeAspect="1"/>
            </p:cNvPicPr>
            <p:nvPr/>
          </p:nvPicPr>
          <p:blipFill>
            <a:blip r:embed="rId4"/>
            <a:stretch>
              <a:fillRect/>
            </a:stretch>
          </p:blipFill>
          <p:spPr>
            <a:xfrm>
              <a:off x="4738467" y="2492896"/>
              <a:ext cx="5257800" cy="4276725"/>
            </a:xfrm>
            <a:prstGeom prst="rect">
              <a:avLst/>
            </a:prstGeom>
          </p:spPr>
        </p:pic>
        <p:pic>
          <p:nvPicPr>
            <p:cNvPr id="9" name="Kép 8">
              <a:extLst>
                <a:ext uri="{FF2B5EF4-FFF2-40B4-BE49-F238E27FC236}">
                  <a16:creationId xmlns:a16="http://schemas.microsoft.com/office/drawing/2014/main" id="{B708392D-5072-4565-A2FD-610626FBBA2B}"/>
                </a:ext>
              </a:extLst>
            </p:cNvPr>
            <p:cNvPicPr>
              <a:picLocks noChangeAspect="1"/>
            </p:cNvPicPr>
            <p:nvPr/>
          </p:nvPicPr>
          <p:blipFill rotWithShape="1">
            <a:blip r:embed="rId5"/>
            <a:srcRect l="391" t="10051" r="8066"/>
            <a:stretch/>
          </p:blipFill>
          <p:spPr>
            <a:xfrm>
              <a:off x="4738466" y="1124744"/>
              <a:ext cx="5257801" cy="1370816"/>
            </a:xfrm>
            <a:prstGeom prst="rect">
              <a:avLst/>
            </a:prstGeom>
          </p:spPr>
        </p:pic>
      </p:grpSp>
      <p:pic>
        <p:nvPicPr>
          <p:cNvPr id="11" name="Kép 10">
            <a:extLst>
              <a:ext uri="{FF2B5EF4-FFF2-40B4-BE49-F238E27FC236}">
                <a16:creationId xmlns:a16="http://schemas.microsoft.com/office/drawing/2014/main" id="{7BEE00A7-14FD-43FA-95FB-B0509E297A29}"/>
              </a:ext>
            </a:extLst>
          </p:cNvPr>
          <p:cNvPicPr>
            <a:picLocks noChangeAspect="1"/>
          </p:cNvPicPr>
          <p:nvPr/>
        </p:nvPicPr>
        <p:blipFill>
          <a:blip r:embed="rId6"/>
          <a:stretch>
            <a:fillRect/>
          </a:stretch>
        </p:blipFill>
        <p:spPr>
          <a:xfrm>
            <a:off x="7434365" y="3241943"/>
            <a:ext cx="4566291" cy="3076507"/>
          </a:xfrm>
          <a:prstGeom prst="rect">
            <a:avLst/>
          </a:prstGeom>
        </p:spPr>
      </p:pic>
      <p:sp>
        <p:nvSpPr>
          <p:cNvPr id="12" name="Dia számának helye 5">
            <a:extLst>
              <a:ext uri="{FF2B5EF4-FFF2-40B4-BE49-F238E27FC236}">
                <a16:creationId xmlns:a16="http://schemas.microsoft.com/office/drawing/2014/main" id="{BD5ED5D3-128B-4912-A65F-942C339735A5}"/>
              </a:ext>
            </a:extLst>
          </p:cNvPr>
          <p:cNvSpPr>
            <a:spLocks noGrp="1"/>
          </p:cNvSpPr>
          <p:nvPr>
            <p:ph type="sldNum" sz="quarter" idx="4"/>
          </p:nvPr>
        </p:nvSpPr>
        <p:spPr>
          <a:xfrm>
            <a:off x="10332720" y="6356350"/>
            <a:ext cx="1243762"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b="1" dirty="0">
                <a:solidFill>
                  <a:schemeClr val="accent5">
                    <a:lumMod val="60000"/>
                    <a:lumOff val="40000"/>
                  </a:schemeClr>
                </a:solidFill>
              </a:rPr>
              <a:t>TLP:GREEN</a:t>
            </a:r>
            <a:endParaRPr lang="en-GB" dirty="0">
              <a:solidFill>
                <a:schemeClr val="accent5">
                  <a:lumMod val="60000"/>
                  <a:lumOff val="40000"/>
                </a:schemeClr>
              </a:solidFill>
            </a:endParaRPr>
          </a:p>
        </p:txBody>
      </p:sp>
    </p:spTree>
    <p:extLst>
      <p:ext uri="{BB962C8B-B14F-4D97-AF65-F5344CB8AC3E}">
        <p14:creationId xmlns:p14="http://schemas.microsoft.com/office/powerpoint/2010/main" val="2725114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ENISA Threat Landscape</a:t>
            </a:r>
          </a:p>
        </p:txBody>
      </p:sp>
      <p:pic>
        <p:nvPicPr>
          <p:cNvPr id="4" name="Kép 3">
            <a:extLst>
              <a:ext uri="{FF2B5EF4-FFF2-40B4-BE49-F238E27FC236}">
                <a16:creationId xmlns:a16="http://schemas.microsoft.com/office/drawing/2014/main" id="{1EA1A936-0553-4722-989A-47C2292714DA}"/>
              </a:ext>
            </a:extLst>
          </p:cNvPr>
          <p:cNvPicPr>
            <a:picLocks noChangeAspect="1"/>
          </p:cNvPicPr>
          <p:nvPr/>
        </p:nvPicPr>
        <p:blipFill>
          <a:blip r:embed="rId3"/>
          <a:stretch>
            <a:fillRect/>
          </a:stretch>
        </p:blipFill>
        <p:spPr>
          <a:xfrm>
            <a:off x="5595126" y="960849"/>
            <a:ext cx="6257354" cy="53211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Szövegdoboz 4">
            <a:extLst>
              <a:ext uri="{FF2B5EF4-FFF2-40B4-BE49-F238E27FC236}">
                <a16:creationId xmlns:a16="http://schemas.microsoft.com/office/drawing/2014/main" id="{BA3CA084-6C47-4163-A0E3-0AF7082A532A}"/>
              </a:ext>
            </a:extLst>
          </p:cNvPr>
          <p:cNvSpPr txBox="1"/>
          <p:nvPr/>
        </p:nvSpPr>
        <p:spPr>
          <a:xfrm>
            <a:off x="119336" y="2243299"/>
            <a:ext cx="4608512" cy="2371402"/>
          </a:xfrm>
          <a:prstGeom prst="rect">
            <a:avLst/>
          </a:prstGeom>
          <a:noFill/>
        </p:spPr>
        <p:txBody>
          <a:bodyPr wrap="square" rtlCol="0">
            <a:spAutoFit/>
          </a:bodyPr>
          <a:lstStyle/>
          <a:p>
            <a:r>
              <a:rPr lang="en-GB" dirty="0"/>
              <a:t>7 prime cybersecurity threats were identified, with threats against availability topping the chart and followed by ransomware and threats against data, and the report provides a relevant </a:t>
            </a:r>
            <a:r>
              <a:rPr lang="en-GB" dirty="0" err="1"/>
              <a:t>deepdive</a:t>
            </a:r>
            <a:r>
              <a:rPr lang="en-GB" dirty="0"/>
              <a:t> on each one of them by analysing several thousand publicly reported cybersecurity incidents and events: </a:t>
            </a:r>
          </a:p>
        </p:txBody>
      </p:sp>
      <p:graphicFrame>
        <p:nvGraphicFramePr>
          <p:cNvPr id="7" name="Diagram 6">
            <a:extLst>
              <a:ext uri="{FF2B5EF4-FFF2-40B4-BE49-F238E27FC236}">
                <a16:creationId xmlns:a16="http://schemas.microsoft.com/office/drawing/2014/main" id="{1C5D3457-517D-4B7D-B50B-9802D7FE53D3}"/>
              </a:ext>
            </a:extLst>
          </p:cNvPr>
          <p:cNvGraphicFramePr/>
          <p:nvPr/>
        </p:nvGraphicFramePr>
        <p:xfrm>
          <a:off x="231798" y="4732116"/>
          <a:ext cx="4496050" cy="1989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ia számának helye 5">
            <a:extLst>
              <a:ext uri="{FF2B5EF4-FFF2-40B4-BE49-F238E27FC236}">
                <a16:creationId xmlns:a16="http://schemas.microsoft.com/office/drawing/2014/main" id="{979BCB70-ECAC-4800-B2E2-9D136C91C79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43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17F6191-E759-4C8E-B53D-C2EC5C928655}"/>
              </a:ext>
            </a:extLst>
          </p:cNvPr>
          <p:cNvSpPr>
            <a:spLocks noGrp="1"/>
          </p:cNvSpPr>
          <p:nvPr>
            <p:ph type="title"/>
          </p:nvPr>
        </p:nvSpPr>
        <p:spPr/>
        <p:txBody>
          <a:bodyPr/>
          <a:lstStyle/>
          <a:p>
            <a:r>
              <a:rPr lang="hu-HU" dirty="0"/>
              <a:t>ETL 2024</a:t>
            </a:r>
            <a:endParaRPr lang="en-GB" dirty="0"/>
          </a:p>
        </p:txBody>
      </p:sp>
      <p:sp>
        <p:nvSpPr>
          <p:cNvPr id="4" name="Téglalap 3">
            <a:extLst>
              <a:ext uri="{FF2B5EF4-FFF2-40B4-BE49-F238E27FC236}">
                <a16:creationId xmlns:a16="http://schemas.microsoft.com/office/drawing/2014/main" id="{CD30D6DA-43AA-4610-B727-36B0AA44496B}"/>
              </a:ext>
            </a:extLst>
          </p:cNvPr>
          <p:cNvSpPr/>
          <p:nvPr/>
        </p:nvSpPr>
        <p:spPr>
          <a:xfrm>
            <a:off x="1258529" y="1726775"/>
            <a:ext cx="6096000" cy="1477328"/>
          </a:xfrm>
          <a:prstGeom prst="rect">
            <a:avLst/>
          </a:prstGeom>
        </p:spPr>
        <p:txBody>
          <a:bodyPr>
            <a:spAutoFit/>
          </a:bodyPr>
          <a:lstStyle/>
          <a:p>
            <a:r>
              <a:rPr lang="hu-HU" dirty="0"/>
              <a:t>„</a:t>
            </a:r>
            <a:r>
              <a:rPr lang="en-GB" dirty="0"/>
              <a:t>The ongoing regional conflicts still remain a significant factor shaping the cybersecurity landscape. The phenomenon of hacktivism has seen steady expansion, with major events taking place (e.g. European Elections) providing the motivation for increased hacktivist activity</a:t>
            </a:r>
            <a:r>
              <a:rPr lang="hu-HU" dirty="0"/>
              <a:t>”</a:t>
            </a:r>
            <a:endParaRPr lang="en-GB" dirty="0"/>
          </a:p>
        </p:txBody>
      </p:sp>
      <p:pic>
        <p:nvPicPr>
          <p:cNvPr id="5" name="Kép 4">
            <a:extLst>
              <a:ext uri="{FF2B5EF4-FFF2-40B4-BE49-F238E27FC236}">
                <a16:creationId xmlns:a16="http://schemas.microsoft.com/office/drawing/2014/main" id="{A4A9ACB7-A218-40A4-8730-440ECEA18417}"/>
              </a:ext>
            </a:extLst>
          </p:cNvPr>
          <p:cNvPicPr>
            <a:picLocks noChangeAspect="1"/>
          </p:cNvPicPr>
          <p:nvPr/>
        </p:nvPicPr>
        <p:blipFill>
          <a:blip r:embed="rId3"/>
          <a:stretch>
            <a:fillRect/>
          </a:stretch>
        </p:blipFill>
        <p:spPr>
          <a:xfrm>
            <a:off x="3506430" y="3231937"/>
            <a:ext cx="5991532" cy="3626063"/>
          </a:xfrm>
          <a:prstGeom prst="rect">
            <a:avLst/>
          </a:prstGeom>
        </p:spPr>
      </p:pic>
      <p:sp>
        <p:nvSpPr>
          <p:cNvPr id="6" name="Téglalap 5">
            <a:extLst>
              <a:ext uri="{FF2B5EF4-FFF2-40B4-BE49-F238E27FC236}">
                <a16:creationId xmlns:a16="http://schemas.microsoft.com/office/drawing/2014/main" id="{0AA1EF53-C253-4B78-A903-D17527AC522A}"/>
              </a:ext>
            </a:extLst>
          </p:cNvPr>
          <p:cNvSpPr/>
          <p:nvPr/>
        </p:nvSpPr>
        <p:spPr>
          <a:xfrm>
            <a:off x="9912798" y="1589168"/>
            <a:ext cx="1748259" cy="4247317"/>
          </a:xfrm>
          <a:prstGeom prst="rect">
            <a:avLst/>
          </a:prstGeom>
        </p:spPr>
        <p:txBody>
          <a:bodyPr wrap="square">
            <a:spAutoFit/>
          </a:bodyPr>
          <a:lstStyle/>
          <a:p>
            <a:r>
              <a:rPr lang="hu-HU" dirty="0"/>
              <a:t>„</a:t>
            </a:r>
            <a:r>
              <a:rPr lang="en-GB" dirty="0"/>
              <a:t>AI tools for cyber criminals: Threat actors used tools such as </a:t>
            </a:r>
            <a:r>
              <a:rPr lang="en-GB" dirty="0" err="1"/>
              <a:t>FraudGPT</a:t>
            </a:r>
            <a:r>
              <a:rPr lang="en-GB" dirty="0"/>
              <a:t> and large language models to co-author scam emails and generate malicious PowerShell scripts.</a:t>
            </a:r>
            <a:r>
              <a:rPr lang="hu-HU" dirty="0"/>
              <a:t>„</a:t>
            </a:r>
            <a:endParaRPr lang="en-GB" dirty="0"/>
          </a:p>
        </p:txBody>
      </p:sp>
      <p:sp>
        <p:nvSpPr>
          <p:cNvPr id="7" name="Téglalap 6">
            <a:extLst>
              <a:ext uri="{FF2B5EF4-FFF2-40B4-BE49-F238E27FC236}">
                <a16:creationId xmlns:a16="http://schemas.microsoft.com/office/drawing/2014/main" id="{CBC227DF-92C9-49AB-9A94-B4B4C1FF467B}"/>
              </a:ext>
            </a:extLst>
          </p:cNvPr>
          <p:cNvSpPr/>
          <p:nvPr/>
        </p:nvSpPr>
        <p:spPr>
          <a:xfrm>
            <a:off x="506884" y="4783848"/>
            <a:ext cx="2187154" cy="1477328"/>
          </a:xfrm>
          <a:prstGeom prst="rect">
            <a:avLst/>
          </a:prstGeom>
        </p:spPr>
        <p:txBody>
          <a:bodyPr wrap="square">
            <a:spAutoFit/>
          </a:bodyPr>
          <a:lstStyle/>
          <a:p>
            <a:r>
              <a:rPr lang="hu-HU" dirty="0"/>
              <a:t>„</a:t>
            </a:r>
            <a:r>
              <a:rPr lang="en-GB" dirty="0"/>
              <a:t>The threat of AI-enabled information manipulation has been observed</a:t>
            </a:r>
            <a:r>
              <a:rPr lang="hu-HU" dirty="0"/>
              <a:t>…”</a:t>
            </a:r>
            <a:endParaRPr lang="en-GB" dirty="0"/>
          </a:p>
        </p:txBody>
      </p:sp>
    </p:spTree>
    <p:extLst>
      <p:ext uri="{BB962C8B-B14F-4D97-AF65-F5344CB8AC3E}">
        <p14:creationId xmlns:p14="http://schemas.microsoft.com/office/powerpoint/2010/main" val="344747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Hacktivist</a:t>
            </a:r>
          </a:p>
        </p:txBody>
      </p:sp>
      <p:sp>
        <p:nvSpPr>
          <p:cNvPr id="6" name="Dia számának helye 5">
            <a:extLst>
              <a:ext uri="{FF2B5EF4-FFF2-40B4-BE49-F238E27FC236}">
                <a16:creationId xmlns:a16="http://schemas.microsoft.com/office/drawing/2014/main" id="{986F3FFD-72E7-4C79-B63B-031AEAB6190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BF4B1A1D-5E8A-4F87-976F-ABB659E45542}"/>
              </a:ext>
            </a:extLst>
          </p:cNvPr>
          <p:cNvSpPr txBox="1"/>
          <p:nvPr/>
        </p:nvSpPr>
        <p:spPr>
          <a:xfrm>
            <a:off x="526550" y="2121774"/>
            <a:ext cx="1492716"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Beliefs</a:t>
            </a:r>
          </a:p>
          <a:p>
            <a:pPr marL="342900" indent="-342900">
              <a:buFont typeface="+mj-lt"/>
              <a:buAutoNum type="arabicPeriod"/>
            </a:pPr>
            <a:r>
              <a:rPr lang="en-GB" dirty="0"/>
              <a:t>Publicity</a:t>
            </a:r>
          </a:p>
          <a:p>
            <a:pPr marL="342900" indent="-342900">
              <a:buFont typeface="+mj-lt"/>
              <a:buAutoNum type="arabicPeriod"/>
            </a:pPr>
            <a:r>
              <a:rPr lang="en-GB" dirty="0"/>
              <a:t>Ideology</a:t>
            </a:r>
          </a:p>
          <a:p>
            <a:pPr marL="342900" indent="-342900">
              <a:buFont typeface="+mj-lt"/>
              <a:buAutoNum type="arabicPeriod"/>
            </a:pPr>
            <a:r>
              <a:rPr lang="en-GB" dirty="0"/>
              <a:t>Emotions</a:t>
            </a:r>
          </a:p>
        </p:txBody>
      </p:sp>
      <p:sp>
        <p:nvSpPr>
          <p:cNvPr id="11" name="Szövegdoboz 10">
            <a:extLst>
              <a:ext uri="{FF2B5EF4-FFF2-40B4-BE49-F238E27FC236}">
                <a16:creationId xmlns:a16="http://schemas.microsoft.com/office/drawing/2014/main" id="{A2A7AFDC-D4A1-4782-BB1A-A8A11150E405}"/>
              </a:ext>
            </a:extLst>
          </p:cNvPr>
          <p:cNvSpPr txBox="1"/>
          <p:nvPr/>
        </p:nvSpPr>
        <p:spPr>
          <a:xfrm>
            <a:off x="526550" y="5433020"/>
            <a:ext cx="8276168" cy="923330"/>
          </a:xfrm>
          <a:prstGeom prst="rect">
            <a:avLst/>
          </a:prstGeom>
          <a:noFill/>
        </p:spPr>
        <p:txBody>
          <a:bodyPr wrap="square" rtlCol="0">
            <a:spAutoFit/>
          </a:bodyPr>
          <a:lstStyle/>
          <a:p>
            <a:r>
              <a:rPr lang="en-GB"/>
              <a:t>Hacktivists are motivated by ideology or are animated by an emotive force. The hacktivists’ idealism drives them to act collectively in common cause against an enemy.</a:t>
            </a:r>
          </a:p>
        </p:txBody>
      </p:sp>
      <p:sp>
        <p:nvSpPr>
          <p:cNvPr id="12" name="Szövegdoboz 11">
            <a:extLst>
              <a:ext uri="{FF2B5EF4-FFF2-40B4-BE49-F238E27FC236}">
                <a16:creationId xmlns:a16="http://schemas.microsoft.com/office/drawing/2014/main" id="{9EE792B1-622A-414B-9F5C-DB325122294C}"/>
              </a:ext>
            </a:extLst>
          </p:cNvPr>
          <p:cNvSpPr txBox="1"/>
          <p:nvPr/>
        </p:nvSpPr>
        <p:spPr>
          <a:xfrm>
            <a:off x="526550" y="3550917"/>
            <a:ext cx="2967479" cy="2031325"/>
          </a:xfrm>
          <a:prstGeom prst="rect">
            <a:avLst/>
          </a:prstGeom>
          <a:noFill/>
        </p:spPr>
        <p:txBody>
          <a:bodyPr wrap="none" rtlCol="0">
            <a:spAutoFit/>
          </a:bodyPr>
          <a:lstStyle/>
          <a:p>
            <a:r>
              <a:rPr lang="en-GB" b="1"/>
              <a:t>TTP:</a:t>
            </a:r>
            <a:endParaRPr lang="en-GB"/>
          </a:p>
          <a:p>
            <a:pPr marL="342900" indent="-342900">
              <a:buFont typeface="+mj-lt"/>
              <a:buAutoNum type="arabicPeriod"/>
            </a:pPr>
            <a:r>
              <a:rPr lang="en-GB"/>
              <a:t>DDoS, Deface, Doxxing</a:t>
            </a:r>
          </a:p>
          <a:p>
            <a:pPr marL="342900" indent="-342900">
              <a:buFont typeface="+mj-lt"/>
              <a:buAutoNum type="arabicPeriod"/>
            </a:pPr>
            <a:r>
              <a:rPr lang="en-GB"/>
              <a:t>Ransomware (RaaS)</a:t>
            </a:r>
          </a:p>
          <a:p>
            <a:pPr marL="342900" indent="-342900">
              <a:buFont typeface="+mj-lt"/>
              <a:buAutoNum type="arabicPeriod"/>
            </a:pPr>
            <a:r>
              <a:rPr lang="en-GB"/>
              <a:t>Public announcements</a:t>
            </a:r>
          </a:p>
          <a:p>
            <a:pPr marL="342900" indent="-342900">
              <a:buFont typeface="+mj-lt"/>
              <a:buAutoNum type="arabicPeriod"/>
            </a:pPr>
            <a:r>
              <a:rPr lang="en-GB"/>
              <a:t>Propaganda</a:t>
            </a:r>
          </a:p>
          <a:p>
            <a:pPr marL="342900" indent="-342900">
              <a:buFont typeface="+mj-lt"/>
              <a:buAutoNum type="arabicPeriod"/>
            </a:pPr>
            <a:r>
              <a:rPr lang="en-GB"/>
              <a:t>Short-term focus</a:t>
            </a:r>
          </a:p>
          <a:p>
            <a:pPr marL="342900" indent="-342900">
              <a:buFont typeface="+mj-lt"/>
              <a:buAutoNum type="arabicPeriod"/>
            </a:pPr>
            <a:endParaRPr lang="en-GB"/>
          </a:p>
        </p:txBody>
      </p:sp>
      <p:grpSp>
        <p:nvGrpSpPr>
          <p:cNvPr id="16" name="Csoportba foglalás 15">
            <a:extLst>
              <a:ext uri="{FF2B5EF4-FFF2-40B4-BE49-F238E27FC236}">
                <a16:creationId xmlns:a16="http://schemas.microsoft.com/office/drawing/2014/main" id="{F1E6958E-D758-4E4F-9DFD-69903BADDC5D}"/>
              </a:ext>
            </a:extLst>
          </p:cNvPr>
          <p:cNvGrpSpPr/>
          <p:nvPr/>
        </p:nvGrpSpPr>
        <p:grpSpPr>
          <a:xfrm>
            <a:off x="7855974" y="1484145"/>
            <a:ext cx="2520000" cy="3821097"/>
            <a:chOff x="7855974" y="1484145"/>
            <a:chExt cx="2520000" cy="3821097"/>
          </a:xfrm>
        </p:grpSpPr>
        <p:sp>
          <p:nvSpPr>
            <p:cNvPr id="17" name="Nyíl: felfelé mutató 16">
              <a:extLst>
                <a:ext uri="{FF2B5EF4-FFF2-40B4-BE49-F238E27FC236}">
                  <a16:creationId xmlns:a16="http://schemas.microsoft.com/office/drawing/2014/main" id="{403D5D30-2DA0-42A4-9309-C26CFFEE6C61}"/>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8" name="Nyíl: felfelé mutató 17">
              <a:extLst>
                <a:ext uri="{FF2B5EF4-FFF2-40B4-BE49-F238E27FC236}">
                  <a16:creationId xmlns:a16="http://schemas.microsoft.com/office/drawing/2014/main" id="{24FAD52E-63A9-4626-A214-D68D16340747}"/>
                </a:ext>
              </a:extLst>
            </p:cNvPr>
            <p:cNvSpPr/>
            <p:nvPr/>
          </p:nvSpPr>
          <p:spPr>
            <a:xfrm>
              <a:off x="9115974" y="3293806"/>
              <a:ext cx="1260000" cy="201143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146601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Is it real?</a:t>
            </a:r>
          </a:p>
        </p:txBody>
      </p:sp>
      <p:pic>
        <p:nvPicPr>
          <p:cNvPr id="7" name="Kép 6">
            <a:extLst>
              <a:ext uri="{FF2B5EF4-FFF2-40B4-BE49-F238E27FC236}">
                <a16:creationId xmlns:a16="http://schemas.microsoft.com/office/drawing/2014/main" id="{C8931FF8-1C46-4374-85F3-CE60214C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445" y="0"/>
            <a:ext cx="3167539" cy="6858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Kép 8">
            <a:extLst>
              <a:ext uri="{FF2B5EF4-FFF2-40B4-BE49-F238E27FC236}">
                <a16:creationId xmlns:a16="http://schemas.microsoft.com/office/drawing/2014/main" id="{98553457-24A9-4AEC-8812-3F923B288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688"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Kép 10">
            <a:extLst>
              <a:ext uri="{FF2B5EF4-FFF2-40B4-BE49-F238E27FC236}">
                <a16:creationId xmlns:a16="http://schemas.microsoft.com/office/drawing/2014/main" id="{412FBA6C-46EA-4F59-B4F2-F84027C75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6"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Kép 12">
            <a:extLst>
              <a:ext uri="{FF2B5EF4-FFF2-40B4-BE49-F238E27FC236}">
                <a16:creationId xmlns:a16="http://schemas.microsoft.com/office/drawing/2014/main" id="{DB0131AD-CB25-4A59-919F-4A41F42DA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37" y="1052512"/>
            <a:ext cx="3055697" cy="54323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Dia számának helye 5">
            <a:extLst>
              <a:ext uri="{FF2B5EF4-FFF2-40B4-BE49-F238E27FC236}">
                <a16:creationId xmlns:a16="http://schemas.microsoft.com/office/drawing/2014/main" id="{DBB36F13-17F2-459E-A672-47A9C3A80EED}"/>
              </a:ext>
            </a:extLst>
          </p:cNvPr>
          <p:cNvSpPr>
            <a:spLocks noGrp="1"/>
          </p:cNvSpPr>
          <p:nvPr>
            <p:ph type="sldNum" sz="quarter" idx="4"/>
          </p:nvPr>
        </p:nvSpPr>
        <p:spPr>
          <a:xfrm>
            <a:off x="11170920" y="6484861"/>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22528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Cyberterrorist</a:t>
            </a:r>
          </a:p>
        </p:txBody>
      </p:sp>
      <p:sp>
        <p:nvSpPr>
          <p:cNvPr id="6" name="Dia számának helye 5">
            <a:extLst>
              <a:ext uri="{FF2B5EF4-FFF2-40B4-BE49-F238E27FC236}">
                <a16:creationId xmlns:a16="http://schemas.microsoft.com/office/drawing/2014/main" id="{C771EB0C-9ECC-46CE-A19E-676A912F03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7" name="Dia számának helye 5">
            <a:extLst>
              <a:ext uri="{FF2B5EF4-FFF2-40B4-BE49-F238E27FC236}">
                <a16:creationId xmlns:a16="http://schemas.microsoft.com/office/drawing/2014/main" id="{32C2EAA9-6D1A-43BC-9DC0-E6337860DD9B}"/>
              </a:ext>
            </a:extLst>
          </p:cNvPr>
          <p:cNvSpPr txBox="1">
            <a:spLocks/>
          </p:cNvSpPr>
          <p:nvPr/>
        </p:nvSpPr>
        <p:spPr>
          <a:xfrm>
            <a:off x="10332720" y="6356350"/>
            <a:ext cx="1021080" cy="365125"/>
          </a:xfrm>
          <a:prstGeom prst="rect">
            <a:avLst/>
          </a:prstGeom>
        </p:spPr>
        <p:txBody>
          <a:bodyPr vert="horz" lIns="91440" tIns="45720" rIns="91440" bIns="45720" rtlCol="0" anchor="ctr"/>
          <a:lstStyle>
            <a:defPPr>
              <a:defRPr lang="hu-HU"/>
            </a:defPPr>
            <a:lvl1pPr marL="0" algn="r" defTabSz="914400" rtl="0" eaLnBrk="1" latinLnBrk="0" hangingPunct="1">
              <a:defRPr sz="1200" kern="1200">
                <a:solidFill>
                  <a:schemeClr val="tx1">
                    <a:tint val="75000"/>
                  </a:schemeClr>
                </a:solidFill>
                <a:highlight>
                  <a:srgbClr val="000000"/>
                </a:highligh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bg1"/>
                </a:solidFill>
              </a:rPr>
              <a:t>TLP:CLEAR</a:t>
            </a:r>
          </a:p>
        </p:txBody>
      </p:sp>
      <p:sp>
        <p:nvSpPr>
          <p:cNvPr id="11" name="Szövegdoboz 10">
            <a:extLst>
              <a:ext uri="{FF2B5EF4-FFF2-40B4-BE49-F238E27FC236}">
                <a16:creationId xmlns:a16="http://schemas.microsoft.com/office/drawing/2014/main" id="{FF97741D-8AD2-47C5-8209-23E5F9AA8887}"/>
              </a:ext>
            </a:extLst>
          </p:cNvPr>
          <p:cNvSpPr txBox="1"/>
          <p:nvPr/>
        </p:nvSpPr>
        <p:spPr>
          <a:xfrm>
            <a:off x="526550" y="2121774"/>
            <a:ext cx="1967270"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Ideology</a:t>
            </a:r>
          </a:p>
          <a:p>
            <a:pPr marL="342900" indent="-342900">
              <a:buFont typeface="+mj-lt"/>
              <a:buAutoNum type="arabicPeriod"/>
            </a:pPr>
            <a:r>
              <a:rPr lang="en-GB" dirty="0"/>
              <a:t>Fear</a:t>
            </a:r>
          </a:p>
          <a:p>
            <a:pPr marL="342900" indent="-342900">
              <a:buFont typeface="+mj-lt"/>
              <a:buAutoNum type="arabicPeriod"/>
            </a:pPr>
            <a:r>
              <a:rPr lang="en-GB" dirty="0"/>
              <a:t>To intimidate</a:t>
            </a:r>
          </a:p>
          <a:p>
            <a:pPr marL="342900" indent="-342900">
              <a:buFont typeface="+mj-lt"/>
              <a:buAutoNum type="arabicPeriod"/>
            </a:pPr>
            <a:r>
              <a:rPr lang="en-GB" dirty="0"/>
              <a:t>To Destabilise</a:t>
            </a:r>
          </a:p>
        </p:txBody>
      </p:sp>
      <p:sp>
        <p:nvSpPr>
          <p:cNvPr id="12" name="Szövegdoboz 11">
            <a:extLst>
              <a:ext uri="{FF2B5EF4-FFF2-40B4-BE49-F238E27FC236}">
                <a16:creationId xmlns:a16="http://schemas.microsoft.com/office/drawing/2014/main" id="{B20E046D-6219-4328-A775-4B4112B9C56D}"/>
              </a:ext>
            </a:extLst>
          </p:cNvPr>
          <p:cNvSpPr txBox="1"/>
          <p:nvPr/>
        </p:nvSpPr>
        <p:spPr>
          <a:xfrm>
            <a:off x="526550" y="5433020"/>
            <a:ext cx="8276168" cy="1200329"/>
          </a:xfrm>
          <a:prstGeom prst="rect">
            <a:avLst/>
          </a:prstGeom>
          <a:noFill/>
        </p:spPr>
        <p:txBody>
          <a:bodyPr wrap="square" rtlCol="0">
            <a:spAutoFit/>
          </a:bodyPr>
          <a:lstStyle/>
          <a:p>
            <a:r>
              <a:rPr lang="en-GB" dirty="0"/>
              <a:t>Cyber Terrorists strive to intimidate and destabilize a society by destroying or disrupting computer or communication networks. They like to target online infrastructure, such as nuclear power plants, natural gas pipelines, and electrical power grids.</a:t>
            </a:r>
          </a:p>
        </p:txBody>
      </p:sp>
      <p:sp>
        <p:nvSpPr>
          <p:cNvPr id="13" name="Szövegdoboz 12">
            <a:extLst>
              <a:ext uri="{FF2B5EF4-FFF2-40B4-BE49-F238E27FC236}">
                <a16:creationId xmlns:a16="http://schemas.microsoft.com/office/drawing/2014/main" id="{F0EB196A-36A9-48B2-A270-0674678649D6}"/>
              </a:ext>
            </a:extLst>
          </p:cNvPr>
          <p:cNvSpPr txBox="1"/>
          <p:nvPr/>
        </p:nvSpPr>
        <p:spPr>
          <a:xfrm>
            <a:off x="526550" y="3550917"/>
            <a:ext cx="2300630" cy="2031325"/>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Custom tools</a:t>
            </a:r>
          </a:p>
          <a:p>
            <a:pPr marL="342900" indent="-342900">
              <a:buFont typeface="+mj-lt"/>
              <a:buAutoNum type="arabicPeriod"/>
            </a:pPr>
            <a:r>
              <a:rPr lang="en-GB" dirty="0"/>
              <a:t>1 day Exploits</a:t>
            </a:r>
          </a:p>
          <a:p>
            <a:pPr marL="342900" indent="-342900">
              <a:buFont typeface="+mj-lt"/>
              <a:buAutoNum type="arabicPeriod"/>
            </a:pPr>
            <a:r>
              <a:rPr lang="en-GB" dirty="0"/>
              <a:t>APT</a:t>
            </a:r>
          </a:p>
          <a:p>
            <a:pPr marL="342900" indent="-342900">
              <a:buFont typeface="+mj-lt"/>
              <a:buAutoNum type="arabicPeriod"/>
            </a:pPr>
            <a:r>
              <a:rPr lang="en-GB" dirty="0"/>
              <a:t>Leaks, sabotage</a:t>
            </a:r>
          </a:p>
          <a:p>
            <a:pPr marL="342900" indent="-342900">
              <a:buFont typeface="+mj-lt"/>
              <a:buAutoNum type="arabicPeriod"/>
            </a:pPr>
            <a:r>
              <a:rPr lang="en-GB" dirty="0"/>
              <a:t>Targeted attacks</a:t>
            </a:r>
          </a:p>
          <a:p>
            <a:pPr marL="342900" indent="-342900">
              <a:buFont typeface="+mj-lt"/>
              <a:buAutoNum type="arabicPeriod"/>
            </a:pPr>
            <a:endParaRPr lang="en-GB" dirty="0"/>
          </a:p>
        </p:txBody>
      </p:sp>
      <p:grpSp>
        <p:nvGrpSpPr>
          <p:cNvPr id="17" name="Csoportba foglalás 16">
            <a:extLst>
              <a:ext uri="{FF2B5EF4-FFF2-40B4-BE49-F238E27FC236}">
                <a16:creationId xmlns:a16="http://schemas.microsoft.com/office/drawing/2014/main" id="{0628F89F-4083-4621-AD42-1A5E779922A3}"/>
              </a:ext>
            </a:extLst>
          </p:cNvPr>
          <p:cNvGrpSpPr/>
          <p:nvPr/>
        </p:nvGrpSpPr>
        <p:grpSpPr>
          <a:xfrm>
            <a:off x="7855974" y="1484144"/>
            <a:ext cx="2520000" cy="3821098"/>
            <a:chOff x="7855974" y="1484144"/>
            <a:chExt cx="2520000" cy="3821098"/>
          </a:xfrm>
        </p:grpSpPr>
        <p:sp>
          <p:nvSpPr>
            <p:cNvPr id="18" name="Nyíl: felfelé mutató 17">
              <a:extLst>
                <a:ext uri="{FF2B5EF4-FFF2-40B4-BE49-F238E27FC236}">
                  <a16:creationId xmlns:a16="http://schemas.microsoft.com/office/drawing/2014/main" id="{80C906A1-986B-490A-96B6-C47A93C03EA6}"/>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9" name="Nyíl: felfelé mutató 18">
              <a:extLst>
                <a:ext uri="{FF2B5EF4-FFF2-40B4-BE49-F238E27FC236}">
                  <a16:creationId xmlns:a16="http://schemas.microsoft.com/office/drawing/2014/main" id="{0F775BC8-B7B4-4DBC-AF9E-7CB780A4C26F}"/>
                </a:ext>
              </a:extLst>
            </p:cNvPr>
            <p:cNvSpPr/>
            <p:nvPr/>
          </p:nvSpPr>
          <p:spPr>
            <a:xfrm>
              <a:off x="9115974" y="1484144"/>
              <a:ext cx="1260000" cy="382109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Tree>
    <p:extLst>
      <p:ext uri="{BB962C8B-B14F-4D97-AF65-F5344CB8AC3E}">
        <p14:creationId xmlns:p14="http://schemas.microsoft.com/office/powerpoint/2010/main" val="388382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Cybercriminal</a:t>
            </a:r>
          </a:p>
        </p:txBody>
      </p:sp>
      <p:sp>
        <p:nvSpPr>
          <p:cNvPr id="6" name="Dia számának helye 5">
            <a:extLst>
              <a:ext uri="{FF2B5EF4-FFF2-40B4-BE49-F238E27FC236}">
                <a16:creationId xmlns:a16="http://schemas.microsoft.com/office/drawing/2014/main" id="{387E9BFF-D808-415A-A59C-DCEBAFB05CA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grpSp>
        <p:nvGrpSpPr>
          <p:cNvPr id="10" name="Csoportba foglalás 9">
            <a:extLst>
              <a:ext uri="{FF2B5EF4-FFF2-40B4-BE49-F238E27FC236}">
                <a16:creationId xmlns:a16="http://schemas.microsoft.com/office/drawing/2014/main" id="{D98B5A2F-6148-4DC8-9DD2-1418A0BA5D26}"/>
              </a:ext>
            </a:extLst>
          </p:cNvPr>
          <p:cNvGrpSpPr/>
          <p:nvPr/>
        </p:nvGrpSpPr>
        <p:grpSpPr>
          <a:xfrm>
            <a:off x="7855974" y="3136489"/>
            <a:ext cx="2520000" cy="2168753"/>
            <a:chOff x="7855974" y="3136489"/>
            <a:chExt cx="2520000" cy="2168753"/>
          </a:xfrm>
        </p:grpSpPr>
        <p:sp>
          <p:nvSpPr>
            <p:cNvPr id="11" name="Nyíl: felfelé mutató 10">
              <a:extLst>
                <a:ext uri="{FF2B5EF4-FFF2-40B4-BE49-F238E27FC236}">
                  <a16:creationId xmlns:a16="http://schemas.microsoft.com/office/drawing/2014/main" id="{48E0D91C-B74E-4737-8C5F-46F65AAA7C5A}"/>
                </a:ext>
              </a:extLst>
            </p:cNvPr>
            <p:cNvSpPr/>
            <p:nvPr/>
          </p:nvSpPr>
          <p:spPr>
            <a:xfrm>
              <a:off x="7855974" y="3136490"/>
              <a:ext cx="1260000" cy="2168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2" name="Nyíl: felfelé mutató 11">
              <a:extLst>
                <a:ext uri="{FF2B5EF4-FFF2-40B4-BE49-F238E27FC236}">
                  <a16:creationId xmlns:a16="http://schemas.microsoft.com/office/drawing/2014/main" id="{B42A44B0-F829-4910-BA4D-84800C612A3B}"/>
                </a:ext>
              </a:extLst>
            </p:cNvPr>
            <p:cNvSpPr/>
            <p:nvPr/>
          </p:nvSpPr>
          <p:spPr>
            <a:xfrm>
              <a:off x="9115974" y="3136489"/>
              <a:ext cx="1260000" cy="216875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
        <p:nvSpPr>
          <p:cNvPr id="13" name="Szövegdoboz 12">
            <a:extLst>
              <a:ext uri="{FF2B5EF4-FFF2-40B4-BE49-F238E27FC236}">
                <a16:creationId xmlns:a16="http://schemas.microsoft.com/office/drawing/2014/main" id="{373648E8-CCF5-4000-B4BF-4F2D8123815E}"/>
              </a:ext>
            </a:extLst>
          </p:cNvPr>
          <p:cNvSpPr txBox="1"/>
          <p:nvPr/>
        </p:nvSpPr>
        <p:spPr>
          <a:xfrm>
            <a:off x="526550" y="2121774"/>
            <a:ext cx="1223412" cy="646331"/>
          </a:xfrm>
          <a:prstGeom prst="rect">
            <a:avLst/>
          </a:prstGeom>
          <a:noFill/>
        </p:spPr>
        <p:txBody>
          <a:bodyPr wrap="none" rtlCol="0">
            <a:spAutoFit/>
          </a:bodyPr>
          <a:lstStyle/>
          <a:p>
            <a:r>
              <a:rPr lang="en-GB" b="1"/>
              <a:t>Drivers</a:t>
            </a:r>
            <a:r>
              <a:rPr lang="en-GB"/>
              <a:t>:</a:t>
            </a:r>
          </a:p>
          <a:p>
            <a:pPr marL="342900" indent="-342900">
              <a:buFont typeface="+mj-lt"/>
              <a:buAutoNum type="arabicPeriod"/>
            </a:pPr>
            <a:r>
              <a:rPr lang="en-GB"/>
              <a:t>Money</a:t>
            </a:r>
          </a:p>
        </p:txBody>
      </p:sp>
      <p:sp>
        <p:nvSpPr>
          <p:cNvPr id="14" name="Szövegdoboz 13">
            <a:extLst>
              <a:ext uri="{FF2B5EF4-FFF2-40B4-BE49-F238E27FC236}">
                <a16:creationId xmlns:a16="http://schemas.microsoft.com/office/drawing/2014/main" id="{02CF17F5-D478-44EE-9647-3D34D3F6B3B1}"/>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01EC9734-CD0B-45A8-891E-4033D94ECC32}"/>
              </a:ext>
            </a:extLst>
          </p:cNvPr>
          <p:cNvSpPr txBox="1"/>
          <p:nvPr/>
        </p:nvSpPr>
        <p:spPr>
          <a:xfrm>
            <a:off x="526550" y="3550917"/>
            <a:ext cx="2531462"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Social Engineering</a:t>
            </a:r>
          </a:p>
          <a:p>
            <a:pPr marL="342900" indent="-342900">
              <a:buFont typeface="+mj-lt"/>
              <a:buAutoNum type="arabicPeriod"/>
            </a:pPr>
            <a:r>
              <a:rPr lang="en-GB" dirty="0"/>
              <a:t>Identity theft</a:t>
            </a:r>
          </a:p>
          <a:p>
            <a:pPr marL="342900" indent="-342900">
              <a:buFont typeface="+mj-lt"/>
              <a:buAutoNum type="arabicPeriod"/>
            </a:pPr>
            <a:r>
              <a:rPr lang="en-GB" dirty="0"/>
              <a:t>Ransomware</a:t>
            </a:r>
            <a:endParaRPr lang="hu-HU" dirty="0"/>
          </a:p>
          <a:p>
            <a:pPr marL="342900" indent="-342900">
              <a:buFont typeface="+mj-lt"/>
              <a:buAutoNum type="arabicPeriod"/>
            </a:pPr>
            <a:r>
              <a:rPr lang="hu-HU" dirty="0" err="1"/>
              <a:t>Opportunistic</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0641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normAutofit/>
          </a:bodyPr>
          <a:lstStyle/>
          <a:p>
            <a:r>
              <a:rPr lang="hu-HU" dirty="0" err="1"/>
              <a:t>Cyberwarrior</a:t>
            </a:r>
            <a:endParaRPr lang="hu-HU" dirty="0"/>
          </a:p>
        </p:txBody>
      </p:sp>
      <p:sp>
        <p:nvSpPr>
          <p:cNvPr id="6" name="Dia számának helye 5">
            <a:extLst>
              <a:ext uri="{FF2B5EF4-FFF2-40B4-BE49-F238E27FC236}">
                <a16:creationId xmlns:a16="http://schemas.microsoft.com/office/drawing/2014/main" id="{23AD0E7C-5C09-4A17-808B-8760E96F31A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10" name="Csoportba foglalás 9">
            <a:extLst>
              <a:ext uri="{FF2B5EF4-FFF2-40B4-BE49-F238E27FC236}">
                <a16:creationId xmlns:a16="http://schemas.microsoft.com/office/drawing/2014/main" id="{E352FD74-0249-4E33-884F-A8A45BCDEE73}"/>
              </a:ext>
            </a:extLst>
          </p:cNvPr>
          <p:cNvGrpSpPr/>
          <p:nvPr/>
        </p:nvGrpSpPr>
        <p:grpSpPr>
          <a:xfrm>
            <a:off x="7855974" y="0"/>
            <a:ext cx="2520000" cy="5305242"/>
            <a:chOff x="7855974" y="0"/>
            <a:chExt cx="2520000" cy="5305242"/>
          </a:xfrm>
        </p:grpSpPr>
        <p:sp>
          <p:nvSpPr>
            <p:cNvPr id="11" name="Nyíl: felfelé mutató 10">
              <a:extLst>
                <a:ext uri="{FF2B5EF4-FFF2-40B4-BE49-F238E27FC236}">
                  <a16:creationId xmlns:a16="http://schemas.microsoft.com/office/drawing/2014/main" id="{21E74D27-6364-4847-8D18-28AAD6AA63BC}"/>
                </a:ext>
              </a:extLst>
            </p:cNvPr>
            <p:cNvSpPr/>
            <p:nvPr/>
          </p:nvSpPr>
          <p:spPr>
            <a:xfrm>
              <a:off x="7855974" y="2369574"/>
              <a:ext cx="1260000" cy="29356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2" name="Nyíl: felfelé mutató 11">
              <a:extLst>
                <a:ext uri="{FF2B5EF4-FFF2-40B4-BE49-F238E27FC236}">
                  <a16:creationId xmlns:a16="http://schemas.microsoft.com/office/drawing/2014/main" id="{370D8DDB-7D35-4E4D-9714-762D5C3E1760}"/>
                </a:ext>
              </a:extLst>
            </p:cNvPr>
            <p:cNvSpPr/>
            <p:nvPr/>
          </p:nvSpPr>
          <p:spPr>
            <a:xfrm>
              <a:off x="9115974" y="0"/>
              <a:ext cx="1260000" cy="53052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
        <p:nvSpPr>
          <p:cNvPr id="13" name="Szövegdoboz 12">
            <a:extLst>
              <a:ext uri="{FF2B5EF4-FFF2-40B4-BE49-F238E27FC236}">
                <a16:creationId xmlns:a16="http://schemas.microsoft.com/office/drawing/2014/main" id="{028D8ADB-732B-4CCC-8E5B-22C7C3F95B98}"/>
              </a:ext>
            </a:extLst>
          </p:cNvPr>
          <p:cNvSpPr txBox="1"/>
          <p:nvPr/>
        </p:nvSpPr>
        <p:spPr>
          <a:xfrm>
            <a:off x="526550" y="2121774"/>
            <a:ext cx="3399200"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hu-HU" dirty="0"/>
              <a:t>National Interest</a:t>
            </a:r>
          </a:p>
          <a:p>
            <a:pPr marL="342900" indent="-342900">
              <a:buFont typeface="+mj-lt"/>
              <a:buAutoNum type="arabicPeriod"/>
            </a:pPr>
            <a:r>
              <a:rPr lang="en-GB" dirty="0"/>
              <a:t>Beliefs</a:t>
            </a:r>
            <a:r>
              <a:rPr lang="hu-HU" dirty="0"/>
              <a:t> </a:t>
            </a:r>
            <a:r>
              <a:rPr lang="hu-HU" dirty="0" err="1"/>
              <a:t>or</a:t>
            </a:r>
            <a:r>
              <a:rPr lang="hu-HU" dirty="0"/>
              <a:t> </a:t>
            </a:r>
            <a:r>
              <a:rPr lang="hu-HU" dirty="0" err="1"/>
              <a:t>money</a:t>
            </a:r>
            <a:endParaRPr lang="hu-HU" dirty="0"/>
          </a:p>
          <a:p>
            <a:pPr marL="342900" indent="-342900">
              <a:buFont typeface="+mj-lt"/>
              <a:buAutoNum type="arabicPeriod"/>
            </a:pPr>
            <a:r>
              <a:rPr lang="hu-HU" dirty="0" err="1"/>
              <a:t>Destroy</a:t>
            </a:r>
            <a:r>
              <a:rPr lang="hu-HU" dirty="0"/>
              <a:t>, </a:t>
            </a:r>
            <a:r>
              <a:rPr lang="hu-HU" dirty="0" err="1"/>
              <a:t>Distrupt</a:t>
            </a:r>
            <a:r>
              <a:rPr lang="hu-HU" dirty="0"/>
              <a:t> </a:t>
            </a:r>
            <a:r>
              <a:rPr lang="hu-HU" dirty="0" err="1"/>
              <a:t>or</a:t>
            </a:r>
            <a:r>
              <a:rPr lang="hu-HU" dirty="0"/>
              <a:t> </a:t>
            </a:r>
            <a:r>
              <a:rPr lang="hu-HU" dirty="0" err="1"/>
              <a:t>damage</a:t>
            </a:r>
            <a:endParaRPr lang="en-GB" dirty="0"/>
          </a:p>
        </p:txBody>
      </p:sp>
      <p:sp>
        <p:nvSpPr>
          <p:cNvPr id="14" name="Szövegdoboz 13">
            <a:extLst>
              <a:ext uri="{FF2B5EF4-FFF2-40B4-BE49-F238E27FC236}">
                <a16:creationId xmlns:a16="http://schemas.microsoft.com/office/drawing/2014/main" id="{4161852E-6C40-4598-8610-F46E3B72D034}"/>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58453FB4-EC6F-4749-9AB2-ED896BED55FE}"/>
              </a:ext>
            </a:extLst>
          </p:cNvPr>
          <p:cNvSpPr txBox="1"/>
          <p:nvPr/>
        </p:nvSpPr>
        <p:spPr>
          <a:xfrm>
            <a:off x="526550" y="3550917"/>
            <a:ext cx="2634054"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hu-HU" dirty="0" err="1"/>
              <a:t>Tailor-made</a:t>
            </a:r>
            <a:r>
              <a:rPr lang="hu-HU" dirty="0"/>
              <a:t> </a:t>
            </a:r>
            <a:r>
              <a:rPr lang="hu-HU" dirty="0" err="1"/>
              <a:t>tools</a:t>
            </a:r>
            <a:endParaRPr lang="en-GB" dirty="0"/>
          </a:p>
          <a:p>
            <a:pPr marL="342900" indent="-342900">
              <a:buFont typeface="+mj-lt"/>
              <a:buAutoNum type="arabicPeriod"/>
            </a:pPr>
            <a:r>
              <a:rPr lang="hu-HU" dirty="0" err="1"/>
              <a:t>Cyber</a:t>
            </a:r>
            <a:r>
              <a:rPr lang="hu-HU" dirty="0"/>
              <a:t> </a:t>
            </a:r>
            <a:r>
              <a:rPr lang="hu-HU" dirty="0" err="1"/>
              <a:t>Weapons</a:t>
            </a:r>
            <a:endParaRPr lang="hu-HU" dirty="0"/>
          </a:p>
          <a:p>
            <a:pPr marL="342900" indent="-342900">
              <a:buFont typeface="+mj-lt"/>
              <a:buAutoNum type="arabicPeriod"/>
            </a:pPr>
            <a:r>
              <a:rPr lang="hu-HU" dirty="0" err="1"/>
              <a:t>Espionage</a:t>
            </a:r>
            <a:r>
              <a:rPr lang="hu-HU" dirty="0"/>
              <a:t>, </a:t>
            </a:r>
            <a:r>
              <a:rPr lang="hu-HU" dirty="0" err="1"/>
              <a:t>extortion</a:t>
            </a:r>
            <a:endParaRPr lang="hu-HU" dirty="0"/>
          </a:p>
          <a:p>
            <a:pPr marL="342900" indent="-342900">
              <a:buFont typeface="+mj-lt"/>
              <a:buAutoNum type="arabicPeriod"/>
            </a:pPr>
            <a:r>
              <a:rPr lang="hu-HU" dirty="0"/>
              <a:t>0</a:t>
            </a:r>
            <a:r>
              <a:rPr lang="en-GB" dirty="0"/>
              <a:t> day Exploits</a:t>
            </a:r>
          </a:p>
          <a:p>
            <a:pPr marL="342900" indent="-342900">
              <a:buFont typeface="+mj-lt"/>
              <a:buAutoNum type="arabicPeriod"/>
            </a:pPr>
            <a:endParaRPr lang="en-GB" dirty="0"/>
          </a:p>
        </p:txBody>
      </p:sp>
      <p:sp>
        <p:nvSpPr>
          <p:cNvPr id="16" name="Szövegdoboz 15">
            <a:extLst>
              <a:ext uri="{FF2B5EF4-FFF2-40B4-BE49-F238E27FC236}">
                <a16:creationId xmlns:a16="http://schemas.microsoft.com/office/drawing/2014/main" id="{6A419D0F-207A-45CB-8794-8DCB5DF1B023}"/>
              </a:ext>
            </a:extLst>
          </p:cNvPr>
          <p:cNvSpPr txBox="1"/>
          <p:nvPr/>
        </p:nvSpPr>
        <p:spPr>
          <a:xfrm>
            <a:off x="408562" y="1299480"/>
            <a:ext cx="3057247" cy="369332"/>
          </a:xfrm>
          <a:prstGeom prst="rect">
            <a:avLst/>
          </a:prstGeom>
          <a:noFill/>
        </p:spPr>
        <p:txBody>
          <a:bodyPr wrap="none" rtlCol="0">
            <a:spAutoFit/>
          </a:bodyPr>
          <a:lstStyle/>
          <a:p>
            <a:r>
              <a:rPr lang="en-GB" dirty="0"/>
              <a:t>A.K.A. </a:t>
            </a:r>
            <a:r>
              <a:rPr lang="hu-HU" dirty="0" err="1"/>
              <a:t>Nation-State</a:t>
            </a:r>
            <a:r>
              <a:rPr lang="hu-HU" dirty="0"/>
              <a:t> hacker</a:t>
            </a:r>
            <a:endParaRPr lang="en-GB" dirty="0"/>
          </a:p>
        </p:txBody>
      </p:sp>
    </p:spTree>
    <p:extLst>
      <p:ext uri="{BB962C8B-B14F-4D97-AF65-F5344CB8AC3E}">
        <p14:creationId xmlns:p14="http://schemas.microsoft.com/office/powerpoint/2010/main" val="13210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endParaRPr lang="hu-HU" dirty="0"/>
          </a:p>
        </p:txBody>
      </p:sp>
      <p:sp>
        <p:nvSpPr>
          <p:cNvPr id="3" name="Tartalom helye 2"/>
          <p:cNvSpPr>
            <a:spLocks noGrp="1"/>
          </p:cNvSpPr>
          <p:nvPr>
            <p:ph idx="1"/>
          </p:nvPr>
        </p:nvSpPr>
        <p:spPr>
          <a:xfrm>
            <a:off x="551384" y="2276873"/>
            <a:ext cx="10972800" cy="4176464"/>
          </a:xfrm>
        </p:spPr>
        <p:txBody>
          <a:bodyPr/>
          <a:lstStyle/>
          <a:p>
            <a:pPr marL="0" indent="0">
              <a:buNone/>
            </a:pPr>
            <a:r>
              <a:rPr lang="en-GB" dirty="0"/>
              <a:t>A </a:t>
            </a:r>
            <a:r>
              <a:rPr lang="en-GB" b="1" dirty="0"/>
              <a:t>threat</a:t>
            </a:r>
            <a:r>
              <a:rPr lang="en-GB" dirty="0"/>
              <a:t> is any potential event, action, or entity that can cause harm, damage, or compromise the </a:t>
            </a:r>
            <a:r>
              <a:rPr lang="hu-HU" b="1" dirty="0"/>
              <a:t>CIA</a:t>
            </a:r>
            <a:r>
              <a:rPr lang="en-GB" dirty="0"/>
              <a:t> of a system, person, or organization. In cybersecurity, a threat refers to anything that could exploit a vulnerability to breach security, cause data loss, disrupt services, or cause harm to systems and networks. Threats can be intentional (like hackers or malware) or unintentional (such as system failures or user errors).</a:t>
            </a:r>
            <a:endParaRPr lang="hu-HU" dirty="0"/>
          </a:p>
        </p:txBody>
      </p:sp>
      <p:sp>
        <p:nvSpPr>
          <p:cNvPr id="6" name="Dia számának helye 5">
            <a:extLst>
              <a:ext uri="{FF2B5EF4-FFF2-40B4-BE49-F238E27FC236}">
                <a16:creationId xmlns:a16="http://schemas.microsoft.com/office/drawing/2014/main" id="{FB613021-3632-4650-9883-723F64E2464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69695840"/>
      </p:ext>
    </p:extLst>
  </p:cSld>
  <p:clrMapOvr>
    <a:masterClrMapping/>
  </p:clrMapOvr>
</p:sld>
</file>

<file path=ppt/theme/theme1.xml><?xml version="1.0" encoding="utf-8"?>
<a:theme xmlns:a="http://schemas.openxmlformats.org/drawingml/2006/main" name="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4140</Words>
  <Application>Microsoft Office PowerPoint</Application>
  <PresentationFormat>Szélesvásznú</PresentationFormat>
  <Paragraphs>428</Paragraphs>
  <Slides>50</Slides>
  <Notes>49</Notes>
  <HiddenSlides>0</HiddenSlides>
  <MMClips>0</MMClips>
  <ScaleCrop>false</ScaleCrop>
  <HeadingPairs>
    <vt:vector size="6" baseType="variant">
      <vt:variant>
        <vt:lpstr>Használt betűtípusok</vt:lpstr>
      </vt:variant>
      <vt:variant>
        <vt:i4>5</vt:i4>
      </vt:variant>
      <vt:variant>
        <vt:lpstr>Téma</vt:lpstr>
      </vt:variant>
      <vt:variant>
        <vt:i4>2</vt:i4>
      </vt:variant>
      <vt:variant>
        <vt:lpstr>Diacímek</vt:lpstr>
      </vt:variant>
      <vt:variant>
        <vt:i4>50</vt:i4>
      </vt:variant>
    </vt:vector>
  </HeadingPairs>
  <TitlesOfParts>
    <vt:vector size="57" baseType="lpstr">
      <vt:lpstr>Arial</vt:lpstr>
      <vt:lpstr>Calibri</vt:lpstr>
      <vt:lpstr>Candara</vt:lpstr>
      <vt:lpstr>Open Sans</vt:lpstr>
      <vt:lpstr>Times New Roman</vt:lpstr>
      <vt:lpstr>Office-téma</vt:lpstr>
      <vt:lpstr>1_Office-téma</vt:lpstr>
      <vt:lpstr>PowerPoint-bemutató</vt:lpstr>
      <vt:lpstr>Intro</vt:lpstr>
      <vt:lpstr>Who are the actors?</vt:lpstr>
      <vt:lpstr>Explorer</vt:lpstr>
      <vt:lpstr>Hacktivist</vt:lpstr>
      <vt:lpstr>Cyberterrorist</vt:lpstr>
      <vt:lpstr>Cybercriminal</vt:lpstr>
      <vt:lpstr>Cyberwarrior</vt:lpstr>
      <vt:lpstr>Threats</vt:lpstr>
      <vt:lpstr>  Threats: Social Engineering</vt:lpstr>
      <vt:lpstr>Phishing</vt:lpstr>
      <vt:lpstr>Spearphishing</vt:lpstr>
      <vt:lpstr>Whaling</vt:lpstr>
      <vt:lpstr>Smishing, vishing</vt:lpstr>
      <vt:lpstr>Pretexting</vt:lpstr>
      <vt:lpstr>Watering hole</vt:lpstr>
      <vt:lpstr>Tailgating</vt:lpstr>
      <vt:lpstr>Threats: Insider Threat</vt:lpstr>
      <vt:lpstr>Threats: Negligent</vt:lpstr>
      <vt:lpstr>Threats: Malicious</vt:lpstr>
      <vt:lpstr>Threats: Malware</vt:lpstr>
      <vt:lpstr>Virus</vt:lpstr>
      <vt:lpstr>PowerPoint-bemutató</vt:lpstr>
      <vt:lpstr>Worm</vt:lpstr>
      <vt:lpstr>Rootkit</vt:lpstr>
      <vt:lpstr>Keylogger</vt:lpstr>
      <vt:lpstr>Potentially Unwanted Program</vt:lpstr>
      <vt:lpstr>Spyware</vt:lpstr>
      <vt:lpstr>Adware</vt:lpstr>
      <vt:lpstr>Dialer</vt:lpstr>
      <vt:lpstr>Adversial Artifical Intelligence</vt:lpstr>
      <vt:lpstr>Ransomware</vt:lpstr>
      <vt:lpstr>Trojan Horse</vt:lpstr>
      <vt:lpstr>Dropper</vt:lpstr>
      <vt:lpstr>Rogueware / Scareware</vt:lpstr>
      <vt:lpstr>Botnet Malware</vt:lpstr>
      <vt:lpstr>Cryptojacker</vt:lpstr>
      <vt:lpstr>Threats: Unauthorised Access</vt:lpstr>
      <vt:lpstr>Threats: System Design Failure</vt:lpstr>
      <vt:lpstr>Vulnerabilities</vt:lpstr>
      <vt:lpstr>Attack Vector</vt:lpstr>
      <vt:lpstr>Attack Surface</vt:lpstr>
      <vt:lpstr>What is Threat Intelligence?</vt:lpstr>
      <vt:lpstr>What is Threat Intelligence?</vt:lpstr>
      <vt:lpstr>Where do I find Intelligence?</vt:lpstr>
      <vt:lpstr>I have Intelligence, what’s next?</vt:lpstr>
      <vt:lpstr>Threat Reports</vt:lpstr>
      <vt:lpstr>ENISA Threat Landscape</vt:lpstr>
      <vt:lpstr>ETL 2024</vt:lpstr>
      <vt:lpstr>Is it real?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Iza Vincze M.</dc:creator>
  <cp:lastModifiedBy>Péter Biró</cp:lastModifiedBy>
  <cp:revision>45</cp:revision>
  <dcterms:created xsi:type="dcterms:W3CDTF">2024-05-12T19:57:10Z</dcterms:created>
  <dcterms:modified xsi:type="dcterms:W3CDTF">2024-10-03T13:58:29Z</dcterms:modified>
</cp:coreProperties>
</file>